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DE49-B7AC-4DA0-A944-FB09E511905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2429-0144-4167-A9EC-CAF0176008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reeform 2" descr="Canvas"/>
          <p:cNvSpPr>
            <a:spLocks/>
          </p:cNvSpPr>
          <p:nvPr/>
        </p:nvSpPr>
        <p:spPr bwMode="auto">
          <a:xfrm>
            <a:off x="3360738" y="4070350"/>
            <a:ext cx="1925637" cy="1187450"/>
          </a:xfrm>
          <a:custGeom>
            <a:avLst/>
            <a:gdLst/>
            <a:ahLst/>
            <a:cxnLst>
              <a:cxn ang="0">
                <a:pos x="103" y="88"/>
              </a:cxn>
              <a:cxn ang="0">
                <a:pos x="535" y="4"/>
              </a:cxn>
              <a:cxn ang="0">
                <a:pos x="799" y="64"/>
              </a:cxn>
              <a:cxn ang="0">
                <a:pos x="991" y="148"/>
              </a:cxn>
              <a:cxn ang="0">
                <a:pos x="1195" y="196"/>
              </a:cxn>
              <a:cxn ang="0">
                <a:pos x="1099" y="472"/>
              </a:cxn>
              <a:cxn ang="0">
                <a:pos x="1131" y="705"/>
              </a:cxn>
              <a:cxn ang="0">
                <a:pos x="790" y="730"/>
              </a:cxn>
              <a:cxn ang="0">
                <a:pos x="544" y="686"/>
              </a:cxn>
              <a:cxn ang="0">
                <a:pos x="84" y="608"/>
              </a:cxn>
              <a:cxn ang="0">
                <a:pos x="41" y="413"/>
              </a:cxn>
              <a:cxn ang="0">
                <a:pos x="151" y="256"/>
              </a:cxn>
              <a:cxn ang="0">
                <a:pos x="103" y="88"/>
              </a:cxn>
            </a:cxnLst>
            <a:rect l="0" t="0" r="r" b="b"/>
            <a:pathLst>
              <a:path w="1213" h="748">
                <a:moveTo>
                  <a:pt x="103" y="88"/>
                </a:moveTo>
                <a:cubicBezTo>
                  <a:pt x="208" y="48"/>
                  <a:pt x="419" y="8"/>
                  <a:pt x="535" y="4"/>
                </a:cubicBezTo>
                <a:cubicBezTo>
                  <a:pt x="651" y="0"/>
                  <a:pt x="723" y="40"/>
                  <a:pt x="799" y="64"/>
                </a:cubicBezTo>
                <a:cubicBezTo>
                  <a:pt x="875" y="88"/>
                  <a:pt x="925" y="126"/>
                  <a:pt x="991" y="148"/>
                </a:cubicBezTo>
                <a:cubicBezTo>
                  <a:pt x="1057" y="170"/>
                  <a:pt x="1177" y="142"/>
                  <a:pt x="1195" y="196"/>
                </a:cubicBezTo>
                <a:cubicBezTo>
                  <a:pt x="1213" y="250"/>
                  <a:pt x="1110" y="387"/>
                  <a:pt x="1099" y="472"/>
                </a:cubicBezTo>
                <a:cubicBezTo>
                  <a:pt x="1088" y="557"/>
                  <a:pt x="1182" y="662"/>
                  <a:pt x="1131" y="705"/>
                </a:cubicBezTo>
                <a:cubicBezTo>
                  <a:pt x="1080" y="748"/>
                  <a:pt x="888" y="733"/>
                  <a:pt x="790" y="730"/>
                </a:cubicBezTo>
                <a:cubicBezTo>
                  <a:pt x="693" y="727"/>
                  <a:pt x="661" y="706"/>
                  <a:pt x="544" y="686"/>
                </a:cubicBezTo>
                <a:cubicBezTo>
                  <a:pt x="426" y="666"/>
                  <a:pt x="168" y="653"/>
                  <a:pt x="84" y="608"/>
                </a:cubicBezTo>
                <a:cubicBezTo>
                  <a:pt x="0" y="562"/>
                  <a:pt x="30" y="472"/>
                  <a:pt x="41" y="413"/>
                </a:cubicBezTo>
                <a:cubicBezTo>
                  <a:pt x="52" y="354"/>
                  <a:pt x="141" y="310"/>
                  <a:pt x="151" y="256"/>
                </a:cubicBezTo>
                <a:cubicBezTo>
                  <a:pt x="161" y="202"/>
                  <a:pt x="113" y="123"/>
                  <a:pt x="103" y="88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AutoShape 3" descr="Stationery"/>
          <p:cNvSpPr>
            <a:spLocks noChangeArrowheads="1"/>
          </p:cNvSpPr>
          <p:nvPr/>
        </p:nvSpPr>
        <p:spPr bwMode="auto">
          <a:xfrm>
            <a:off x="2362200" y="2209800"/>
            <a:ext cx="3276600" cy="990600"/>
          </a:xfrm>
          <a:prstGeom prst="parallelogram">
            <a:avLst>
              <a:gd name="adj" fmla="val 118265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382370">
            <a:off x="3810000" y="1371600"/>
            <a:ext cx="3937000" cy="914400"/>
            <a:chOff x="1240" y="1692"/>
            <a:chExt cx="2480" cy="57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 rot="-2002882">
              <a:off x="3047" y="1839"/>
              <a:ext cx="276" cy="148"/>
              <a:chOff x="2352" y="1488"/>
              <a:chExt cx="276" cy="148"/>
            </a:xfrm>
          </p:grpSpPr>
          <p:sp>
            <p:nvSpPr>
              <p:cNvPr id="107526" name="Freeform 6"/>
              <p:cNvSpPr>
                <a:spLocks/>
              </p:cNvSpPr>
              <p:nvPr/>
            </p:nvSpPr>
            <p:spPr bwMode="auto">
              <a:xfrm rot="-487818">
                <a:off x="2406" y="1516"/>
                <a:ext cx="222" cy="120"/>
              </a:xfrm>
              <a:custGeom>
                <a:avLst/>
                <a:gdLst/>
                <a:ahLst/>
                <a:cxnLst>
                  <a:cxn ang="0">
                    <a:pos x="22" y="103"/>
                  </a:cxn>
                  <a:cxn ang="0">
                    <a:pos x="11" y="116"/>
                  </a:cxn>
                  <a:cxn ang="0">
                    <a:pos x="0" y="120"/>
                  </a:cxn>
                  <a:cxn ang="0">
                    <a:pos x="21" y="136"/>
                  </a:cxn>
                  <a:cxn ang="0">
                    <a:pos x="38" y="141"/>
                  </a:cxn>
                  <a:cxn ang="0">
                    <a:pos x="54" y="139"/>
                  </a:cxn>
                  <a:cxn ang="0">
                    <a:pos x="69" y="135"/>
                  </a:cxn>
                  <a:cxn ang="0">
                    <a:pos x="84" y="126"/>
                  </a:cxn>
                  <a:cxn ang="0">
                    <a:pos x="104" y="114"/>
                  </a:cxn>
                  <a:cxn ang="0">
                    <a:pos x="120" y="114"/>
                  </a:cxn>
                  <a:cxn ang="0">
                    <a:pos x="131" y="111"/>
                  </a:cxn>
                  <a:cxn ang="0">
                    <a:pos x="146" y="102"/>
                  </a:cxn>
                  <a:cxn ang="0">
                    <a:pos x="159" y="93"/>
                  </a:cxn>
                  <a:cxn ang="0">
                    <a:pos x="177" y="87"/>
                  </a:cxn>
                  <a:cxn ang="0">
                    <a:pos x="190" y="89"/>
                  </a:cxn>
                  <a:cxn ang="0">
                    <a:pos x="208" y="92"/>
                  </a:cxn>
                  <a:cxn ang="0">
                    <a:pos x="225" y="95"/>
                  </a:cxn>
                  <a:cxn ang="0">
                    <a:pos x="232" y="118"/>
                  </a:cxn>
                  <a:cxn ang="0">
                    <a:pos x="249" y="129"/>
                  </a:cxn>
                  <a:cxn ang="0">
                    <a:pos x="188" y="0"/>
                  </a:cxn>
                  <a:cxn ang="0">
                    <a:pos x="22" y="103"/>
                  </a:cxn>
                </a:cxnLst>
                <a:rect l="0" t="0" r="r" b="b"/>
                <a:pathLst>
                  <a:path w="249" h="141">
                    <a:moveTo>
                      <a:pt x="22" y="103"/>
                    </a:moveTo>
                    <a:lnTo>
                      <a:pt x="11" y="116"/>
                    </a:lnTo>
                    <a:lnTo>
                      <a:pt x="0" y="120"/>
                    </a:lnTo>
                    <a:lnTo>
                      <a:pt x="21" y="136"/>
                    </a:lnTo>
                    <a:lnTo>
                      <a:pt x="38" y="141"/>
                    </a:lnTo>
                    <a:lnTo>
                      <a:pt x="54" y="139"/>
                    </a:lnTo>
                    <a:lnTo>
                      <a:pt x="69" y="135"/>
                    </a:lnTo>
                    <a:lnTo>
                      <a:pt x="84" y="126"/>
                    </a:lnTo>
                    <a:lnTo>
                      <a:pt x="104" y="114"/>
                    </a:lnTo>
                    <a:lnTo>
                      <a:pt x="120" y="114"/>
                    </a:lnTo>
                    <a:lnTo>
                      <a:pt x="131" y="111"/>
                    </a:lnTo>
                    <a:lnTo>
                      <a:pt x="146" y="102"/>
                    </a:lnTo>
                    <a:lnTo>
                      <a:pt x="159" y="93"/>
                    </a:lnTo>
                    <a:lnTo>
                      <a:pt x="177" y="87"/>
                    </a:lnTo>
                    <a:lnTo>
                      <a:pt x="190" y="89"/>
                    </a:lnTo>
                    <a:lnTo>
                      <a:pt x="208" y="92"/>
                    </a:lnTo>
                    <a:lnTo>
                      <a:pt x="225" y="95"/>
                    </a:lnTo>
                    <a:lnTo>
                      <a:pt x="232" y="118"/>
                    </a:lnTo>
                    <a:lnTo>
                      <a:pt x="249" y="129"/>
                    </a:lnTo>
                    <a:lnTo>
                      <a:pt x="188" y="0"/>
                    </a:lnTo>
                    <a:lnTo>
                      <a:pt x="22" y="103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auto">
              <a:xfrm rot="-949943">
                <a:off x="2352" y="1488"/>
                <a:ext cx="220" cy="138"/>
              </a:xfrm>
              <a:custGeom>
                <a:avLst/>
                <a:gdLst/>
                <a:ahLst/>
                <a:cxnLst>
                  <a:cxn ang="0">
                    <a:pos x="52" y="68"/>
                  </a:cxn>
                  <a:cxn ang="0">
                    <a:pos x="16" y="106"/>
                  </a:cxn>
                  <a:cxn ang="0">
                    <a:pos x="0" y="125"/>
                  </a:cxn>
                  <a:cxn ang="0">
                    <a:pos x="20" y="136"/>
                  </a:cxn>
                  <a:cxn ang="0">
                    <a:pos x="36" y="138"/>
                  </a:cxn>
                  <a:cxn ang="0">
                    <a:pos x="49" y="134"/>
                  </a:cxn>
                  <a:cxn ang="0">
                    <a:pos x="63" y="129"/>
                  </a:cxn>
                  <a:cxn ang="0">
                    <a:pos x="75" y="119"/>
                  </a:cxn>
                  <a:cxn ang="0">
                    <a:pos x="91" y="107"/>
                  </a:cxn>
                  <a:cxn ang="0">
                    <a:pos x="105" y="105"/>
                  </a:cxn>
                  <a:cxn ang="0">
                    <a:pos x="114" y="100"/>
                  </a:cxn>
                  <a:cxn ang="0">
                    <a:pos x="126" y="92"/>
                  </a:cxn>
                  <a:cxn ang="0">
                    <a:pos x="137" y="82"/>
                  </a:cxn>
                  <a:cxn ang="0">
                    <a:pos x="152" y="75"/>
                  </a:cxn>
                  <a:cxn ang="0">
                    <a:pos x="163" y="75"/>
                  </a:cxn>
                  <a:cxn ang="0">
                    <a:pos x="179" y="75"/>
                  </a:cxn>
                  <a:cxn ang="0">
                    <a:pos x="196" y="76"/>
                  </a:cxn>
                  <a:cxn ang="0">
                    <a:pos x="204" y="94"/>
                  </a:cxn>
                  <a:cxn ang="0">
                    <a:pos x="220" y="101"/>
                  </a:cxn>
                  <a:cxn ang="0">
                    <a:pos x="151" y="0"/>
                  </a:cxn>
                  <a:cxn ang="0">
                    <a:pos x="52" y="68"/>
                  </a:cxn>
                </a:cxnLst>
                <a:rect l="0" t="0" r="r" b="b"/>
                <a:pathLst>
                  <a:path w="220" h="138">
                    <a:moveTo>
                      <a:pt x="52" y="68"/>
                    </a:moveTo>
                    <a:lnTo>
                      <a:pt x="16" y="106"/>
                    </a:lnTo>
                    <a:lnTo>
                      <a:pt x="0" y="125"/>
                    </a:lnTo>
                    <a:lnTo>
                      <a:pt x="20" y="136"/>
                    </a:lnTo>
                    <a:lnTo>
                      <a:pt x="36" y="138"/>
                    </a:lnTo>
                    <a:lnTo>
                      <a:pt x="49" y="134"/>
                    </a:lnTo>
                    <a:lnTo>
                      <a:pt x="63" y="129"/>
                    </a:lnTo>
                    <a:lnTo>
                      <a:pt x="75" y="119"/>
                    </a:lnTo>
                    <a:lnTo>
                      <a:pt x="91" y="107"/>
                    </a:lnTo>
                    <a:lnTo>
                      <a:pt x="105" y="105"/>
                    </a:lnTo>
                    <a:lnTo>
                      <a:pt x="114" y="100"/>
                    </a:lnTo>
                    <a:lnTo>
                      <a:pt x="126" y="92"/>
                    </a:lnTo>
                    <a:lnTo>
                      <a:pt x="137" y="82"/>
                    </a:lnTo>
                    <a:lnTo>
                      <a:pt x="152" y="75"/>
                    </a:lnTo>
                    <a:lnTo>
                      <a:pt x="163" y="75"/>
                    </a:lnTo>
                    <a:lnTo>
                      <a:pt x="179" y="75"/>
                    </a:lnTo>
                    <a:lnTo>
                      <a:pt x="196" y="76"/>
                    </a:lnTo>
                    <a:lnTo>
                      <a:pt x="204" y="94"/>
                    </a:lnTo>
                    <a:lnTo>
                      <a:pt x="220" y="101"/>
                    </a:lnTo>
                    <a:lnTo>
                      <a:pt x="151" y="0"/>
                    </a:lnTo>
                    <a:lnTo>
                      <a:pt x="52" y="68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auto">
              <a:xfrm rot="810451">
                <a:off x="2444" y="1586"/>
                <a:ext cx="13" cy="10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529" name="Rectangle 9"/>
            <p:cNvSpPr>
              <a:spLocks noChangeArrowheads="1"/>
            </p:cNvSpPr>
            <p:nvPr/>
          </p:nvSpPr>
          <p:spPr bwMode="auto">
            <a:xfrm rot="-161647">
              <a:off x="1240" y="2028"/>
              <a:ext cx="2088" cy="83"/>
            </a:xfrm>
            <a:prstGeom prst="rect">
              <a:avLst/>
            </a:prstGeom>
            <a:solidFill>
              <a:srgbClr val="C0C0C0"/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-2002882">
              <a:off x="3048" y="1692"/>
              <a:ext cx="672" cy="576"/>
              <a:chOff x="4032" y="2160"/>
              <a:chExt cx="672" cy="576"/>
            </a:xfrm>
          </p:grpSpPr>
          <p:sp>
            <p:nvSpPr>
              <p:cNvPr id="107531" name="Freeform 11"/>
              <p:cNvSpPr>
                <a:spLocks/>
              </p:cNvSpPr>
              <p:nvPr/>
            </p:nvSpPr>
            <p:spPr bwMode="auto">
              <a:xfrm rot="-487818">
                <a:off x="4032" y="2160"/>
                <a:ext cx="575" cy="536"/>
              </a:xfrm>
              <a:custGeom>
                <a:avLst/>
                <a:gdLst/>
                <a:ahLst/>
                <a:cxnLst>
                  <a:cxn ang="0">
                    <a:pos x="231" y="317"/>
                  </a:cxn>
                  <a:cxn ang="0">
                    <a:pos x="189" y="301"/>
                  </a:cxn>
                  <a:cxn ang="0">
                    <a:pos x="148" y="277"/>
                  </a:cxn>
                  <a:cxn ang="0">
                    <a:pos x="100" y="233"/>
                  </a:cxn>
                  <a:cxn ang="0">
                    <a:pos x="59" y="233"/>
                  </a:cxn>
                  <a:cxn ang="0">
                    <a:pos x="76" y="275"/>
                  </a:cxn>
                  <a:cxn ang="0">
                    <a:pos x="106" y="342"/>
                  </a:cxn>
                  <a:cxn ang="0">
                    <a:pos x="159" y="387"/>
                  </a:cxn>
                  <a:cxn ang="0">
                    <a:pos x="236" y="448"/>
                  </a:cxn>
                  <a:cxn ang="0">
                    <a:pos x="295" y="475"/>
                  </a:cxn>
                  <a:cxn ang="0">
                    <a:pos x="327" y="493"/>
                  </a:cxn>
                  <a:cxn ang="0">
                    <a:pos x="365" y="511"/>
                  </a:cxn>
                  <a:cxn ang="0">
                    <a:pos x="393" y="530"/>
                  </a:cxn>
                  <a:cxn ang="0">
                    <a:pos x="431" y="566"/>
                  </a:cxn>
                  <a:cxn ang="0">
                    <a:pos x="457" y="599"/>
                  </a:cxn>
                  <a:cxn ang="0">
                    <a:pos x="490" y="624"/>
                  </a:cxn>
                  <a:cxn ang="0">
                    <a:pos x="505" y="614"/>
                  </a:cxn>
                  <a:cxn ang="0">
                    <a:pos x="523" y="568"/>
                  </a:cxn>
                  <a:cxn ang="0">
                    <a:pos x="568" y="522"/>
                  </a:cxn>
                  <a:cxn ang="0">
                    <a:pos x="611" y="469"/>
                  </a:cxn>
                  <a:cxn ang="0">
                    <a:pos x="631" y="437"/>
                  </a:cxn>
                  <a:cxn ang="0">
                    <a:pos x="610" y="409"/>
                  </a:cxn>
                  <a:cxn ang="0">
                    <a:pos x="576" y="388"/>
                  </a:cxn>
                  <a:cxn ang="0">
                    <a:pos x="557" y="370"/>
                  </a:cxn>
                  <a:cxn ang="0">
                    <a:pos x="521" y="260"/>
                  </a:cxn>
                  <a:cxn ang="0">
                    <a:pos x="491" y="178"/>
                  </a:cxn>
                  <a:cxn ang="0">
                    <a:pos x="466" y="134"/>
                  </a:cxn>
                  <a:cxn ang="0">
                    <a:pos x="450" y="88"/>
                  </a:cxn>
                  <a:cxn ang="0">
                    <a:pos x="428" y="66"/>
                  </a:cxn>
                  <a:cxn ang="0">
                    <a:pos x="390" y="46"/>
                  </a:cxn>
                  <a:cxn ang="0">
                    <a:pos x="350" y="28"/>
                  </a:cxn>
                  <a:cxn ang="0">
                    <a:pos x="298" y="20"/>
                  </a:cxn>
                  <a:cxn ang="0">
                    <a:pos x="247" y="6"/>
                  </a:cxn>
                  <a:cxn ang="0">
                    <a:pos x="208" y="5"/>
                  </a:cxn>
                  <a:cxn ang="0">
                    <a:pos x="163" y="12"/>
                  </a:cxn>
                  <a:cxn ang="0">
                    <a:pos x="133" y="20"/>
                  </a:cxn>
                  <a:cxn ang="0">
                    <a:pos x="78" y="38"/>
                  </a:cxn>
                  <a:cxn ang="0">
                    <a:pos x="33" y="77"/>
                  </a:cxn>
                  <a:cxn ang="0">
                    <a:pos x="3" y="108"/>
                  </a:cxn>
                  <a:cxn ang="0">
                    <a:pos x="7" y="131"/>
                  </a:cxn>
                  <a:cxn ang="0">
                    <a:pos x="46" y="134"/>
                  </a:cxn>
                  <a:cxn ang="0">
                    <a:pos x="76" y="117"/>
                  </a:cxn>
                  <a:cxn ang="0">
                    <a:pos x="126" y="102"/>
                  </a:cxn>
                  <a:cxn ang="0">
                    <a:pos x="180" y="96"/>
                  </a:cxn>
                  <a:cxn ang="0">
                    <a:pos x="207" y="107"/>
                  </a:cxn>
                  <a:cxn ang="0">
                    <a:pos x="240" y="131"/>
                  </a:cxn>
                  <a:cxn ang="0">
                    <a:pos x="267" y="153"/>
                  </a:cxn>
                  <a:cxn ang="0">
                    <a:pos x="283" y="186"/>
                  </a:cxn>
                  <a:cxn ang="0">
                    <a:pos x="294" y="224"/>
                  </a:cxn>
                  <a:cxn ang="0">
                    <a:pos x="293" y="259"/>
                  </a:cxn>
                  <a:cxn ang="0">
                    <a:pos x="255" y="310"/>
                  </a:cxn>
                </a:cxnLst>
                <a:rect l="0" t="0" r="r" b="b"/>
                <a:pathLst>
                  <a:path w="648" h="631">
                    <a:moveTo>
                      <a:pt x="255" y="310"/>
                    </a:moveTo>
                    <a:lnTo>
                      <a:pt x="231" y="317"/>
                    </a:lnTo>
                    <a:lnTo>
                      <a:pt x="214" y="314"/>
                    </a:lnTo>
                    <a:lnTo>
                      <a:pt x="189" y="301"/>
                    </a:lnTo>
                    <a:lnTo>
                      <a:pt x="162" y="296"/>
                    </a:lnTo>
                    <a:lnTo>
                      <a:pt x="148" y="277"/>
                    </a:lnTo>
                    <a:lnTo>
                      <a:pt x="125" y="247"/>
                    </a:lnTo>
                    <a:lnTo>
                      <a:pt x="100" y="233"/>
                    </a:lnTo>
                    <a:lnTo>
                      <a:pt x="76" y="228"/>
                    </a:lnTo>
                    <a:lnTo>
                      <a:pt x="59" y="233"/>
                    </a:lnTo>
                    <a:lnTo>
                      <a:pt x="66" y="251"/>
                    </a:lnTo>
                    <a:lnTo>
                      <a:pt x="76" y="275"/>
                    </a:lnTo>
                    <a:lnTo>
                      <a:pt x="94" y="312"/>
                    </a:lnTo>
                    <a:lnTo>
                      <a:pt x="106" y="342"/>
                    </a:lnTo>
                    <a:lnTo>
                      <a:pt x="136" y="366"/>
                    </a:lnTo>
                    <a:lnTo>
                      <a:pt x="159" y="387"/>
                    </a:lnTo>
                    <a:lnTo>
                      <a:pt x="177" y="403"/>
                    </a:lnTo>
                    <a:lnTo>
                      <a:pt x="236" y="448"/>
                    </a:lnTo>
                    <a:lnTo>
                      <a:pt x="265" y="460"/>
                    </a:lnTo>
                    <a:lnTo>
                      <a:pt x="295" y="475"/>
                    </a:lnTo>
                    <a:lnTo>
                      <a:pt x="311" y="481"/>
                    </a:lnTo>
                    <a:lnTo>
                      <a:pt x="327" y="493"/>
                    </a:lnTo>
                    <a:lnTo>
                      <a:pt x="349" y="503"/>
                    </a:lnTo>
                    <a:lnTo>
                      <a:pt x="365" y="511"/>
                    </a:lnTo>
                    <a:lnTo>
                      <a:pt x="382" y="519"/>
                    </a:lnTo>
                    <a:lnTo>
                      <a:pt x="393" y="530"/>
                    </a:lnTo>
                    <a:lnTo>
                      <a:pt x="412" y="543"/>
                    </a:lnTo>
                    <a:lnTo>
                      <a:pt x="431" y="566"/>
                    </a:lnTo>
                    <a:lnTo>
                      <a:pt x="445" y="583"/>
                    </a:lnTo>
                    <a:lnTo>
                      <a:pt x="457" y="599"/>
                    </a:lnTo>
                    <a:lnTo>
                      <a:pt x="472" y="612"/>
                    </a:lnTo>
                    <a:lnTo>
                      <a:pt x="490" y="624"/>
                    </a:lnTo>
                    <a:lnTo>
                      <a:pt x="500" y="631"/>
                    </a:lnTo>
                    <a:lnTo>
                      <a:pt x="505" y="614"/>
                    </a:lnTo>
                    <a:lnTo>
                      <a:pt x="510" y="597"/>
                    </a:lnTo>
                    <a:lnTo>
                      <a:pt x="523" y="568"/>
                    </a:lnTo>
                    <a:lnTo>
                      <a:pt x="553" y="539"/>
                    </a:lnTo>
                    <a:lnTo>
                      <a:pt x="568" y="522"/>
                    </a:lnTo>
                    <a:lnTo>
                      <a:pt x="596" y="489"/>
                    </a:lnTo>
                    <a:lnTo>
                      <a:pt x="611" y="469"/>
                    </a:lnTo>
                    <a:lnTo>
                      <a:pt x="626" y="451"/>
                    </a:lnTo>
                    <a:lnTo>
                      <a:pt x="631" y="437"/>
                    </a:lnTo>
                    <a:lnTo>
                      <a:pt x="648" y="435"/>
                    </a:lnTo>
                    <a:lnTo>
                      <a:pt x="610" y="409"/>
                    </a:lnTo>
                    <a:lnTo>
                      <a:pt x="597" y="398"/>
                    </a:lnTo>
                    <a:lnTo>
                      <a:pt x="576" y="388"/>
                    </a:lnTo>
                    <a:lnTo>
                      <a:pt x="565" y="379"/>
                    </a:lnTo>
                    <a:lnTo>
                      <a:pt x="557" y="370"/>
                    </a:lnTo>
                    <a:lnTo>
                      <a:pt x="549" y="343"/>
                    </a:lnTo>
                    <a:lnTo>
                      <a:pt x="521" y="260"/>
                    </a:lnTo>
                    <a:lnTo>
                      <a:pt x="507" y="216"/>
                    </a:lnTo>
                    <a:lnTo>
                      <a:pt x="491" y="178"/>
                    </a:lnTo>
                    <a:lnTo>
                      <a:pt x="478" y="158"/>
                    </a:lnTo>
                    <a:lnTo>
                      <a:pt x="466" y="134"/>
                    </a:lnTo>
                    <a:lnTo>
                      <a:pt x="458" y="112"/>
                    </a:lnTo>
                    <a:lnTo>
                      <a:pt x="450" y="88"/>
                    </a:lnTo>
                    <a:lnTo>
                      <a:pt x="442" y="74"/>
                    </a:lnTo>
                    <a:lnTo>
                      <a:pt x="428" y="66"/>
                    </a:lnTo>
                    <a:lnTo>
                      <a:pt x="404" y="58"/>
                    </a:lnTo>
                    <a:lnTo>
                      <a:pt x="390" y="46"/>
                    </a:lnTo>
                    <a:lnTo>
                      <a:pt x="374" y="32"/>
                    </a:lnTo>
                    <a:lnTo>
                      <a:pt x="350" y="28"/>
                    </a:lnTo>
                    <a:lnTo>
                      <a:pt x="320" y="28"/>
                    </a:lnTo>
                    <a:lnTo>
                      <a:pt x="298" y="20"/>
                    </a:lnTo>
                    <a:lnTo>
                      <a:pt x="266" y="14"/>
                    </a:lnTo>
                    <a:lnTo>
                      <a:pt x="247" y="6"/>
                    </a:lnTo>
                    <a:lnTo>
                      <a:pt x="234" y="0"/>
                    </a:lnTo>
                    <a:lnTo>
                      <a:pt x="208" y="5"/>
                    </a:lnTo>
                    <a:lnTo>
                      <a:pt x="184" y="9"/>
                    </a:lnTo>
                    <a:lnTo>
                      <a:pt x="163" y="12"/>
                    </a:lnTo>
                    <a:lnTo>
                      <a:pt x="150" y="14"/>
                    </a:lnTo>
                    <a:lnTo>
                      <a:pt x="133" y="20"/>
                    </a:lnTo>
                    <a:lnTo>
                      <a:pt x="117" y="26"/>
                    </a:lnTo>
                    <a:lnTo>
                      <a:pt x="78" y="38"/>
                    </a:lnTo>
                    <a:lnTo>
                      <a:pt x="55" y="57"/>
                    </a:lnTo>
                    <a:lnTo>
                      <a:pt x="33" y="77"/>
                    </a:lnTo>
                    <a:lnTo>
                      <a:pt x="16" y="93"/>
                    </a:lnTo>
                    <a:lnTo>
                      <a:pt x="3" y="108"/>
                    </a:lnTo>
                    <a:lnTo>
                      <a:pt x="0" y="120"/>
                    </a:lnTo>
                    <a:lnTo>
                      <a:pt x="7" y="131"/>
                    </a:lnTo>
                    <a:lnTo>
                      <a:pt x="28" y="137"/>
                    </a:lnTo>
                    <a:lnTo>
                      <a:pt x="46" y="134"/>
                    </a:lnTo>
                    <a:lnTo>
                      <a:pt x="60" y="128"/>
                    </a:lnTo>
                    <a:lnTo>
                      <a:pt x="76" y="117"/>
                    </a:lnTo>
                    <a:lnTo>
                      <a:pt x="91" y="104"/>
                    </a:lnTo>
                    <a:lnTo>
                      <a:pt x="126" y="102"/>
                    </a:lnTo>
                    <a:lnTo>
                      <a:pt x="160" y="101"/>
                    </a:lnTo>
                    <a:lnTo>
                      <a:pt x="180" y="96"/>
                    </a:lnTo>
                    <a:lnTo>
                      <a:pt x="195" y="95"/>
                    </a:lnTo>
                    <a:lnTo>
                      <a:pt x="207" y="107"/>
                    </a:lnTo>
                    <a:lnTo>
                      <a:pt x="222" y="117"/>
                    </a:lnTo>
                    <a:lnTo>
                      <a:pt x="240" y="131"/>
                    </a:lnTo>
                    <a:lnTo>
                      <a:pt x="255" y="138"/>
                    </a:lnTo>
                    <a:lnTo>
                      <a:pt x="267" y="153"/>
                    </a:lnTo>
                    <a:lnTo>
                      <a:pt x="273" y="165"/>
                    </a:lnTo>
                    <a:lnTo>
                      <a:pt x="283" y="186"/>
                    </a:lnTo>
                    <a:lnTo>
                      <a:pt x="288" y="207"/>
                    </a:lnTo>
                    <a:lnTo>
                      <a:pt x="294" y="224"/>
                    </a:lnTo>
                    <a:lnTo>
                      <a:pt x="293" y="238"/>
                    </a:lnTo>
                    <a:lnTo>
                      <a:pt x="293" y="259"/>
                    </a:lnTo>
                    <a:lnTo>
                      <a:pt x="287" y="286"/>
                    </a:lnTo>
                    <a:lnTo>
                      <a:pt x="255" y="310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2" name="Freeform 12"/>
              <p:cNvSpPr>
                <a:spLocks/>
              </p:cNvSpPr>
              <p:nvPr/>
            </p:nvSpPr>
            <p:spPr bwMode="auto">
              <a:xfrm>
                <a:off x="4202" y="2173"/>
                <a:ext cx="103" cy="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27"/>
                  </a:cxn>
                  <a:cxn ang="0">
                    <a:pos x="138" y="66"/>
                  </a:cxn>
                </a:cxnLst>
                <a:rect l="0" t="0" r="r" b="b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3" name="Freeform 13"/>
              <p:cNvSpPr>
                <a:spLocks/>
              </p:cNvSpPr>
              <p:nvPr/>
            </p:nvSpPr>
            <p:spPr bwMode="auto">
              <a:xfrm rot="-1242821">
                <a:off x="4093" y="2384"/>
                <a:ext cx="15" cy="48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53" y="52"/>
                  </a:cxn>
                  <a:cxn ang="0">
                    <a:pos x="69" y="83"/>
                  </a:cxn>
                  <a:cxn ang="0">
                    <a:pos x="70" y="113"/>
                  </a:cxn>
                  <a:cxn ang="0">
                    <a:pos x="58" y="140"/>
                  </a:cxn>
                  <a:cxn ang="0">
                    <a:pos x="27" y="158"/>
                  </a:cxn>
                  <a:cxn ang="0">
                    <a:pos x="0" y="169"/>
                  </a:cxn>
                </a:cxnLst>
                <a:rect l="0" t="0" r="r" b="b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4" name="Freeform 14"/>
              <p:cNvSpPr>
                <a:spLocks/>
              </p:cNvSpPr>
              <p:nvPr/>
            </p:nvSpPr>
            <p:spPr bwMode="auto">
              <a:xfrm rot="-832342">
                <a:off x="4167" y="2231"/>
                <a:ext cx="12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6" y="57"/>
                  </a:cxn>
                  <a:cxn ang="0">
                    <a:pos x="25" y="82"/>
                  </a:cxn>
                  <a:cxn ang="0">
                    <a:pos x="50" y="93"/>
                  </a:cxn>
                </a:cxnLst>
                <a:rect l="0" t="0" r="r" b="b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5" name="Freeform 15"/>
              <p:cNvSpPr>
                <a:spLocks/>
              </p:cNvSpPr>
              <p:nvPr/>
            </p:nvSpPr>
            <p:spPr bwMode="auto">
              <a:xfrm rot="-1712274">
                <a:off x="4076" y="2259"/>
                <a:ext cx="9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4" y="28"/>
                  </a:cxn>
                  <a:cxn ang="0">
                    <a:pos x="19" y="43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rot="12375108">
                <a:off x="4462" y="2466"/>
                <a:ext cx="242" cy="270"/>
                <a:chOff x="2457" y="2549"/>
                <a:chExt cx="557" cy="547"/>
              </a:xfrm>
            </p:grpSpPr>
            <p:sp>
              <p:nvSpPr>
                <p:cNvPr id="107537" name="Freeform 17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/>
                  <a:ahLst/>
                  <a:cxnLst>
                    <a:cxn ang="0">
                      <a:pos x="1112" y="140"/>
                    </a:cxn>
                    <a:cxn ang="0">
                      <a:pos x="1056" y="271"/>
                    </a:cxn>
                    <a:cxn ang="0">
                      <a:pos x="1017" y="373"/>
                    </a:cxn>
                    <a:cxn ang="0">
                      <a:pos x="971" y="476"/>
                    </a:cxn>
                    <a:cxn ang="0">
                      <a:pos x="943" y="588"/>
                    </a:cxn>
                    <a:cxn ang="0">
                      <a:pos x="924" y="702"/>
                    </a:cxn>
                    <a:cxn ang="0">
                      <a:pos x="905" y="814"/>
                    </a:cxn>
                    <a:cxn ang="0">
                      <a:pos x="905" y="916"/>
                    </a:cxn>
                    <a:cxn ang="0">
                      <a:pos x="905" y="1001"/>
                    </a:cxn>
                    <a:cxn ang="0">
                      <a:pos x="905" y="1038"/>
                    </a:cxn>
                    <a:cxn ang="0">
                      <a:pos x="242" y="1094"/>
                    </a:cxn>
                    <a:cxn ang="0">
                      <a:pos x="130" y="448"/>
                    </a:cxn>
                    <a:cxn ang="0">
                      <a:pos x="28" y="65"/>
                    </a:cxn>
                    <a:cxn ang="0">
                      <a:pos x="0" y="0"/>
                    </a:cxn>
                    <a:cxn ang="0">
                      <a:pos x="420" y="75"/>
                    </a:cxn>
                    <a:cxn ang="0">
                      <a:pos x="765" y="103"/>
                    </a:cxn>
                    <a:cxn ang="0">
                      <a:pos x="989" y="103"/>
                    </a:cxn>
                    <a:cxn ang="0">
                      <a:pos x="1112" y="140"/>
                    </a:cxn>
                  </a:cxnLst>
                  <a:rect l="0" t="0" r="r" b="b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38" name="Oval 18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539" name="Freeform 19"/>
              <p:cNvSpPr>
                <a:spLocks/>
              </p:cNvSpPr>
              <p:nvPr/>
            </p:nvSpPr>
            <p:spPr bwMode="auto">
              <a:xfrm rot="15712181">
                <a:off x="4165" y="2435"/>
                <a:ext cx="13" cy="9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0" name="Freeform 20"/>
              <p:cNvSpPr>
                <a:spLocks/>
              </p:cNvSpPr>
              <p:nvPr/>
            </p:nvSpPr>
            <p:spPr bwMode="auto">
              <a:xfrm rot="-487818">
                <a:off x="4282" y="2181"/>
                <a:ext cx="47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"/>
                  </a:cxn>
                  <a:cxn ang="0">
                    <a:pos x="53" y="34"/>
                  </a:cxn>
                </a:cxnLst>
                <a:rect l="0" t="0" r="r" b="b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541" name="Freeform 21"/>
          <p:cNvSpPr>
            <a:spLocks/>
          </p:cNvSpPr>
          <p:nvPr/>
        </p:nvSpPr>
        <p:spPr bwMode="auto">
          <a:xfrm>
            <a:off x="3505200" y="2819400"/>
            <a:ext cx="201613" cy="204788"/>
          </a:xfrm>
          <a:custGeom>
            <a:avLst/>
            <a:gdLst/>
            <a:ahLst/>
            <a:cxnLst>
              <a:cxn ang="0">
                <a:pos x="7" y="5"/>
              </a:cxn>
              <a:cxn ang="0">
                <a:pos x="127" y="89"/>
              </a:cxn>
              <a:cxn ang="0">
                <a:pos x="103" y="137"/>
              </a:cxn>
              <a:cxn ang="0">
                <a:pos x="91" y="173"/>
              </a:cxn>
              <a:cxn ang="0">
                <a:pos x="43" y="149"/>
              </a:cxn>
              <a:cxn ang="0">
                <a:pos x="43" y="53"/>
              </a:cxn>
              <a:cxn ang="0">
                <a:pos x="7" y="5"/>
              </a:cxn>
            </a:cxnLst>
            <a:rect l="0" t="0" r="r" b="b"/>
            <a:pathLst>
              <a:path w="127" h="177">
                <a:moveTo>
                  <a:pt x="7" y="5"/>
                </a:moveTo>
                <a:cubicBezTo>
                  <a:pt x="79" y="17"/>
                  <a:pt x="104" y="19"/>
                  <a:pt x="127" y="89"/>
                </a:cubicBezTo>
                <a:cubicBezTo>
                  <a:pt x="119" y="105"/>
                  <a:pt x="110" y="121"/>
                  <a:pt x="103" y="137"/>
                </a:cubicBezTo>
                <a:cubicBezTo>
                  <a:pt x="98" y="149"/>
                  <a:pt x="103" y="171"/>
                  <a:pt x="91" y="173"/>
                </a:cubicBezTo>
                <a:cubicBezTo>
                  <a:pt x="73" y="177"/>
                  <a:pt x="59" y="157"/>
                  <a:pt x="43" y="149"/>
                </a:cubicBezTo>
                <a:cubicBezTo>
                  <a:pt x="49" y="118"/>
                  <a:pt x="67" y="83"/>
                  <a:pt x="43" y="53"/>
                </a:cubicBezTo>
                <a:cubicBezTo>
                  <a:pt x="0" y="0"/>
                  <a:pt x="7" y="57"/>
                  <a:pt x="7" y="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2" name="Freeform 22"/>
          <p:cNvSpPr>
            <a:spLocks/>
          </p:cNvSpPr>
          <p:nvPr/>
        </p:nvSpPr>
        <p:spPr bwMode="auto">
          <a:xfrm>
            <a:off x="4114800" y="2590800"/>
            <a:ext cx="185738" cy="252413"/>
          </a:xfrm>
          <a:custGeom>
            <a:avLst/>
            <a:gdLst/>
            <a:ahLst/>
            <a:cxnLst>
              <a:cxn ang="0">
                <a:pos x="9" y="70"/>
              </a:cxn>
              <a:cxn ang="0">
                <a:pos x="117" y="178"/>
              </a:cxn>
              <a:cxn ang="0">
                <a:pos x="105" y="118"/>
              </a:cxn>
              <a:cxn ang="0">
                <a:pos x="81" y="58"/>
              </a:cxn>
              <a:cxn ang="0">
                <a:pos x="33" y="58"/>
              </a:cxn>
              <a:cxn ang="0">
                <a:pos x="9" y="70"/>
              </a:cxn>
            </a:cxnLst>
            <a:rect l="0" t="0" r="r" b="b"/>
            <a:pathLst>
              <a:path w="117" h="207">
                <a:moveTo>
                  <a:pt x="9" y="70"/>
                </a:moveTo>
                <a:cubicBezTo>
                  <a:pt x="22" y="191"/>
                  <a:pt x="0" y="207"/>
                  <a:pt x="117" y="178"/>
                </a:cubicBezTo>
                <a:cubicBezTo>
                  <a:pt x="113" y="158"/>
                  <a:pt x="116" y="135"/>
                  <a:pt x="105" y="118"/>
                </a:cubicBezTo>
                <a:cubicBezTo>
                  <a:pt x="64" y="57"/>
                  <a:pt x="52" y="175"/>
                  <a:pt x="81" y="58"/>
                </a:cubicBezTo>
                <a:cubicBezTo>
                  <a:pt x="43" y="0"/>
                  <a:pt x="71" y="20"/>
                  <a:pt x="33" y="58"/>
                </a:cubicBezTo>
                <a:cubicBezTo>
                  <a:pt x="27" y="64"/>
                  <a:pt x="17" y="66"/>
                  <a:pt x="9" y="7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Freeform 23"/>
          <p:cNvSpPr>
            <a:spLocks/>
          </p:cNvSpPr>
          <p:nvPr/>
        </p:nvSpPr>
        <p:spPr bwMode="auto">
          <a:xfrm>
            <a:off x="3276600" y="2590800"/>
            <a:ext cx="198438" cy="22066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7" y="96"/>
              </a:cxn>
              <a:cxn ang="0">
                <a:pos x="125" y="108"/>
              </a:cxn>
              <a:cxn ang="0">
                <a:pos x="89" y="24"/>
              </a:cxn>
              <a:cxn ang="0">
                <a:pos x="5" y="0"/>
              </a:cxn>
            </a:cxnLst>
            <a:rect l="0" t="0" r="r" b="b"/>
            <a:pathLst>
              <a:path w="125" h="139">
                <a:moveTo>
                  <a:pt x="5" y="0"/>
                </a:moveTo>
                <a:cubicBezTo>
                  <a:pt x="9" y="32"/>
                  <a:pt x="0" y="68"/>
                  <a:pt x="17" y="96"/>
                </a:cubicBezTo>
                <a:cubicBezTo>
                  <a:pt x="43" y="139"/>
                  <a:pt x="94" y="116"/>
                  <a:pt x="125" y="108"/>
                </a:cubicBezTo>
                <a:cubicBezTo>
                  <a:pt x="68" y="89"/>
                  <a:pt x="71" y="79"/>
                  <a:pt x="89" y="24"/>
                </a:cubicBezTo>
                <a:cubicBezTo>
                  <a:pt x="37" y="7"/>
                  <a:pt x="65" y="15"/>
                  <a:pt x="5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4" name="Freeform 24"/>
          <p:cNvSpPr>
            <a:spLocks/>
          </p:cNvSpPr>
          <p:nvPr/>
        </p:nvSpPr>
        <p:spPr bwMode="auto">
          <a:xfrm>
            <a:off x="3733800" y="2590800"/>
            <a:ext cx="174625" cy="225425"/>
          </a:xfrm>
          <a:custGeom>
            <a:avLst/>
            <a:gdLst/>
            <a:ahLst/>
            <a:cxnLst>
              <a:cxn ang="0">
                <a:pos x="2" y="48"/>
              </a:cxn>
              <a:cxn ang="0">
                <a:pos x="98" y="120"/>
              </a:cxn>
              <a:cxn ang="0">
                <a:pos x="38" y="60"/>
              </a:cxn>
              <a:cxn ang="0">
                <a:pos x="2" y="48"/>
              </a:cxn>
            </a:cxnLst>
            <a:rect l="0" t="0" r="r" b="b"/>
            <a:pathLst>
              <a:path w="110" h="142">
                <a:moveTo>
                  <a:pt x="2" y="48"/>
                </a:moveTo>
                <a:cubicBezTo>
                  <a:pt x="17" y="140"/>
                  <a:pt x="8" y="142"/>
                  <a:pt x="98" y="120"/>
                </a:cubicBezTo>
                <a:cubicBezTo>
                  <a:pt x="74" y="24"/>
                  <a:pt x="110" y="108"/>
                  <a:pt x="38" y="60"/>
                </a:cubicBezTo>
                <a:cubicBezTo>
                  <a:pt x="0" y="35"/>
                  <a:pt x="26" y="0"/>
                  <a:pt x="2" y="48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5" name="Freeform 25"/>
          <p:cNvSpPr>
            <a:spLocks/>
          </p:cNvSpPr>
          <p:nvPr/>
        </p:nvSpPr>
        <p:spPr bwMode="auto">
          <a:xfrm>
            <a:off x="3886200" y="2895600"/>
            <a:ext cx="211138" cy="222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72"/>
              </a:cxn>
              <a:cxn ang="0">
                <a:pos x="84" y="12"/>
              </a:cxn>
              <a:cxn ang="0">
                <a:pos x="0" y="0"/>
              </a:cxn>
            </a:cxnLst>
            <a:rect l="0" t="0" r="r" b="b"/>
            <a:pathLst>
              <a:path w="133" h="140">
                <a:moveTo>
                  <a:pt x="0" y="0"/>
                </a:moveTo>
                <a:cubicBezTo>
                  <a:pt x="8" y="24"/>
                  <a:pt x="3" y="59"/>
                  <a:pt x="24" y="72"/>
                </a:cubicBezTo>
                <a:cubicBezTo>
                  <a:pt x="133" y="140"/>
                  <a:pt x="88" y="27"/>
                  <a:pt x="84" y="12"/>
                </a:cubicBezTo>
                <a:cubicBezTo>
                  <a:pt x="31" y="30"/>
                  <a:pt x="59" y="3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6" name="Freeform 26"/>
          <p:cNvSpPr>
            <a:spLocks/>
          </p:cNvSpPr>
          <p:nvPr/>
        </p:nvSpPr>
        <p:spPr bwMode="auto">
          <a:xfrm>
            <a:off x="3962400" y="2514600"/>
            <a:ext cx="123825" cy="215900"/>
          </a:xfrm>
          <a:custGeom>
            <a:avLst/>
            <a:gdLst/>
            <a:ahLst/>
            <a:cxnLst>
              <a:cxn ang="0">
                <a:pos x="18" y="63"/>
              </a:cxn>
              <a:cxn ang="0">
                <a:pos x="6" y="27"/>
              </a:cxn>
              <a:cxn ang="0">
                <a:pos x="78" y="27"/>
              </a:cxn>
              <a:cxn ang="0">
                <a:pos x="18" y="63"/>
              </a:cxn>
            </a:cxnLst>
            <a:rect l="0" t="0" r="r" b="b"/>
            <a:pathLst>
              <a:path w="78" h="136">
                <a:moveTo>
                  <a:pt x="18" y="63"/>
                </a:moveTo>
                <a:cubicBezTo>
                  <a:pt x="14" y="51"/>
                  <a:pt x="0" y="38"/>
                  <a:pt x="6" y="27"/>
                </a:cubicBezTo>
                <a:cubicBezTo>
                  <a:pt x="20" y="0"/>
                  <a:pt x="64" y="22"/>
                  <a:pt x="78" y="27"/>
                </a:cubicBezTo>
                <a:cubicBezTo>
                  <a:pt x="70" y="57"/>
                  <a:pt x="54" y="136"/>
                  <a:pt x="18" y="63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7" name="Freeform 27"/>
          <p:cNvSpPr>
            <a:spLocks/>
          </p:cNvSpPr>
          <p:nvPr/>
        </p:nvSpPr>
        <p:spPr bwMode="auto">
          <a:xfrm>
            <a:off x="3929063" y="2514600"/>
            <a:ext cx="185737" cy="228600"/>
          </a:xfrm>
          <a:custGeom>
            <a:avLst/>
            <a:gdLst/>
            <a:ahLst/>
            <a:cxnLst>
              <a:cxn ang="0">
                <a:pos x="7" y="5"/>
              </a:cxn>
              <a:cxn ang="0">
                <a:pos x="127" y="89"/>
              </a:cxn>
              <a:cxn ang="0">
                <a:pos x="103" y="137"/>
              </a:cxn>
              <a:cxn ang="0">
                <a:pos x="91" y="173"/>
              </a:cxn>
              <a:cxn ang="0">
                <a:pos x="43" y="149"/>
              </a:cxn>
              <a:cxn ang="0">
                <a:pos x="43" y="53"/>
              </a:cxn>
              <a:cxn ang="0">
                <a:pos x="7" y="5"/>
              </a:cxn>
            </a:cxnLst>
            <a:rect l="0" t="0" r="r" b="b"/>
            <a:pathLst>
              <a:path w="127" h="177">
                <a:moveTo>
                  <a:pt x="7" y="5"/>
                </a:moveTo>
                <a:cubicBezTo>
                  <a:pt x="79" y="17"/>
                  <a:pt x="104" y="19"/>
                  <a:pt x="127" y="89"/>
                </a:cubicBezTo>
                <a:cubicBezTo>
                  <a:pt x="119" y="105"/>
                  <a:pt x="110" y="121"/>
                  <a:pt x="103" y="137"/>
                </a:cubicBezTo>
                <a:cubicBezTo>
                  <a:pt x="98" y="149"/>
                  <a:pt x="103" y="171"/>
                  <a:pt x="91" y="173"/>
                </a:cubicBezTo>
                <a:cubicBezTo>
                  <a:pt x="73" y="177"/>
                  <a:pt x="59" y="157"/>
                  <a:pt x="43" y="149"/>
                </a:cubicBezTo>
                <a:cubicBezTo>
                  <a:pt x="49" y="118"/>
                  <a:pt x="67" y="83"/>
                  <a:pt x="43" y="53"/>
                </a:cubicBezTo>
                <a:cubicBezTo>
                  <a:pt x="0" y="0"/>
                  <a:pt x="7" y="57"/>
                  <a:pt x="7" y="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Freeform 28"/>
          <p:cNvSpPr>
            <a:spLocks/>
          </p:cNvSpPr>
          <p:nvPr/>
        </p:nvSpPr>
        <p:spPr bwMode="auto">
          <a:xfrm>
            <a:off x="4648200" y="2362200"/>
            <a:ext cx="76200" cy="252413"/>
          </a:xfrm>
          <a:custGeom>
            <a:avLst/>
            <a:gdLst/>
            <a:ahLst/>
            <a:cxnLst>
              <a:cxn ang="0">
                <a:pos x="9" y="70"/>
              </a:cxn>
              <a:cxn ang="0">
                <a:pos x="117" y="178"/>
              </a:cxn>
              <a:cxn ang="0">
                <a:pos x="105" y="118"/>
              </a:cxn>
              <a:cxn ang="0">
                <a:pos x="81" y="58"/>
              </a:cxn>
              <a:cxn ang="0">
                <a:pos x="33" y="58"/>
              </a:cxn>
              <a:cxn ang="0">
                <a:pos x="9" y="70"/>
              </a:cxn>
            </a:cxnLst>
            <a:rect l="0" t="0" r="r" b="b"/>
            <a:pathLst>
              <a:path w="117" h="207">
                <a:moveTo>
                  <a:pt x="9" y="70"/>
                </a:moveTo>
                <a:cubicBezTo>
                  <a:pt x="22" y="191"/>
                  <a:pt x="0" y="207"/>
                  <a:pt x="117" y="178"/>
                </a:cubicBezTo>
                <a:cubicBezTo>
                  <a:pt x="113" y="158"/>
                  <a:pt x="116" y="135"/>
                  <a:pt x="105" y="118"/>
                </a:cubicBezTo>
                <a:cubicBezTo>
                  <a:pt x="64" y="57"/>
                  <a:pt x="52" y="175"/>
                  <a:pt x="81" y="58"/>
                </a:cubicBezTo>
                <a:cubicBezTo>
                  <a:pt x="43" y="0"/>
                  <a:pt x="71" y="20"/>
                  <a:pt x="33" y="58"/>
                </a:cubicBezTo>
                <a:cubicBezTo>
                  <a:pt x="27" y="64"/>
                  <a:pt x="17" y="66"/>
                  <a:pt x="9" y="7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9" name="Freeform 29"/>
          <p:cNvSpPr>
            <a:spLocks/>
          </p:cNvSpPr>
          <p:nvPr/>
        </p:nvSpPr>
        <p:spPr bwMode="auto">
          <a:xfrm>
            <a:off x="3700463" y="2362200"/>
            <a:ext cx="198437" cy="22066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7" y="96"/>
              </a:cxn>
              <a:cxn ang="0">
                <a:pos x="125" y="108"/>
              </a:cxn>
              <a:cxn ang="0">
                <a:pos x="89" y="24"/>
              </a:cxn>
              <a:cxn ang="0">
                <a:pos x="5" y="0"/>
              </a:cxn>
            </a:cxnLst>
            <a:rect l="0" t="0" r="r" b="b"/>
            <a:pathLst>
              <a:path w="125" h="139">
                <a:moveTo>
                  <a:pt x="5" y="0"/>
                </a:moveTo>
                <a:cubicBezTo>
                  <a:pt x="9" y="32"/>
                  <a:pt x="0" y="68"/>
                  <a:pt x="17" y="96"/>
                </a:cubicBezTo>
                <a:cubicBezTo>
                  <a:pt x="43" y="139"/>
                  <a:pt x="94" y="116"/>
                  <a:pt x="125" y="108"/>
                </a:cubicBezTo>
                <a:cubicBezTo>
                  <a:pt x="68" y="89"/>
                  <a:pt x="71" y="79"/>
                  <a:pt x="89" y="24"/>
                </a:cubicBezTo>
                <a:cubicBezTo>
                  <a:pt x="37" y="7"/>
                  <a:pt x="65" y="15"/>
                  <a:pt x="5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0" name="Freeform 30"/>
          <p:cNvSpPr>
            <a:spLocks/>
          </p:cNvSpPr>
          <p:nvPr/>
        </p:nvSpPr>
        <p:spPr bwMode="auto">
          <a:xfrm>
            <a:off x="4157663" y="2362200"/>
            <a:ext cx="174625" cy="225425"/>
          </a:xfrm>
          <a:custGeom>
            <a:avLst/>
            <a:gdLst/>
            <a:ahLst/>
            <a:cxnLst>
              <a:cxn ang="0">
                <a:pos x="2" y="48"/>
              </a:cxn>
              <a:cxn ang="0">
                <a:pos x="98" y="120"/>
              </a:cxn>
              <a:cxn ang="0">
                <a:pos x="38" y="60"/>
              </a:cxn>
              <a:cxn ang="0">
                <a:pos x="2" y="48"/>
              </a:cxn>
            </a:cxnLst>
            <a:rect l="0" t="0" r="r" b="b"/>
            <a:pathLst>
              <a:path w="110" h="142">
                <a:moveTo>
                  <a:pt x="2" y="48"/>
                </a:moveTo>
                <a:cubicBezTo>
                  <a:pt x="17" y="140"/>
                  <a:pt x="8" y="142"/>
                  <a:pt x="98" y="120"/>
                </a:cubicBezTo>
                <a:cubicBezTo>
                  <a:pt x="74" y="24"/>
                  <a:pt x="110" y="108"/>
                  <a:pt x="38" y="60"/>
                </a:cubicBezTo>
                <a:cubicBezTo>
                  <a:pt x="0" y="35"/>
                  <a:pt x="26" y="0"/>
                  <a:pt x="2" y="48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1" name="Freeform 31"/>
          <p:cNvSpPr>
            <a:spLocks/>
          </p:cNvSpPr>
          <p:nvPr/>
        </p:nvSpPr>
        <p:spPr bwMode="auto">
          <a:xfrm>
            <a:off x="4310063" y="2667000"/>
            <a:ext cx="211137" cy="222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72"/>
              </a:cxn>
              <a:cxn ang="0">
                <a:pos x="84" y="12"/>
              </a:cxn>
              <a:cxn ang="0">
                <a:pos x="0" y="0"/>
              </a:cxn>
            </a:cxnLst>
            <a:rect l="0" t="0" r="r" b="b"/>
            <a:pathLst>
              <a:path w="133" h="140">
                <a:moveTo>
                  <a:pt x="0" y="0"/>
                </a:moveTo>
                <a:cubicBezTo>
                  <a:pt x="8" y="24"/>
                  <a:pt x="3" y="59"/>
                  <a:pt x="24" y="72"/>
                </a:cubicBezTo>
                <a:cubicBezTo>
                  <a:pt x="133" y="140"/>
                  <a:pt x="88" y="27"/>
                  <a:pt x="84" y="12"/>
                </a:cubicBezTo>
                <a:cubicBezTo>
                  <a:pt x="31" y="30"/>
                  <a:pt x="59" y="3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2" name="Freeform 32"/>
          <p:cNvSpPr>
            <a:spLocks/>
          </p:cNvSpPr>
          <p:nvPr/>
        </p:nvSpPr>
        <p:spPr bwMode="auto">
          <a:xfrm>
            <a:off x="4386263" y="2286000"/>
            <a:ext cx="123825" cy="215900"/>
          </a:xfrm>
          <a:custGeom>
            <a:avLst/>
            <a:gdLst/>
            <a:ahLst/>
            <a:cxnLst>
              <a:cxn ang="0">
                <a:pos x="18" y="63"/>
              </a:cxn>
              <a:cxn ang="0">
                <a:pos x="6" y="27"/>
              </a:cxn>
              <a:cxn ang="0">
                <a:pos x="78" y="27"/>
              </a:cxn>
              <a:cxn ang="0">
                <a:pos x="18" y="63"/>
              </a:cxn>
            </a:cxnLst>
            <a:rect l="0" t="0" r="r" b="b"/>
            <a:pathLst>
              <a:path w="78" h="136">
                <a:moveTo>
                  <a:pt x="18" y="63"/>
                </a:moveTo>
                <a:cubicBezTo>
                  <a:pt x="14" y="51"/>
                  <a:pt x="0" y="38"/>
                  <a:pt x="6" y="27"/>
                </a:cubicBezTo>
                <a:cubicBezTo>
                  <a:pt x="20" y="0"/>
                  <a:pt x="64" y="22"/>
                  <a:pt x="78" y="27"/>
                </a:cubicBezTo>
                <a:cubicBezTo>
                  <a:pt x="70" y="57"/>
                  <a:pt x="54" y="136"/>
                  <a:pt x="18" y="63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3" name="Rectangle 33"/>
          <p:cNvSpPr>
            <a:spLocks noChangeArrowheads="1"/>
          </p:cNvSpPr>
          <p:nvPr/>
        </p:nvSpPr>
        <p:spPr bwMode="auto">
          <a:xfrm>
            <a:off x="144463" y="123825"/>
            <a:ext cx="8839200" cy="6505575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3429000" y="5334000"/>
            <a:ext cx="1600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Vải khô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38 3.33333E-6 C 0.07569 0.03426 0.125 0.06852 0.15138 0.10555 C 0.17777 0.14282 0.18194 0.18379 0.18472 0.22314 C 0.1875 0.26227 0.19861 0.30926 0.16805 0.34051 C 0.1375 0.37176 0.06944 0.39143 0.00138 0.41111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path" presetSubtype="0" repeatCount="1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41111 L -0.15694 0.41111 " pathEditMode="relative" rAng="0" ptsTypes="AA">
                                      <p:cBhvr>
                                        <p:cTn id="1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41111 C 0.02778 0.42685 0.05417 0.44259 0.09306 0.43333 C 0.13195 0.42407 0.20834 0.40185 0.23473 0.35555 C 0.26112 0.30926 0.28612 0.21481 0.25139 0.15555 C 0.21667 0.09629 0.12153 0.04814 0.02639 3.33333E-6 " pathEditMode="relative" ptsTypes="aaa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00313 -0.060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1.48148E-6 L 0.00417 -0.0738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-0.00591 -0.0942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4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03455 -0.0937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00174 -0.1182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00052 -0.1273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04357 -0.105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2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reeform 2" descr="Canvas"/>
          <p:cNvSpPr>
            <a:spLocks/>
          </p:cNvSpPr>
          <p:nvPr/>
        </p:nvSpPr>
        <p:spPr bwMode="auto">
          <a:xfrm>
            <a:off x="3360738" y="4070350"/>
            <a:ext cx="1925637" cy="1187450"/>
          </a:xfrm>
          <a:custGeom>
            <a:avLst/>
            <a:gdLst/>
            <a:ahLst/>
            <a:cxnLst>
              <a:cxn ang="0">
                <a:pos x="103" y="88"/>
              </a:cxn>
              <a:cxn ang="0">
                <a:pos x="535" y="4"/>
              </a:cxn>
              <a:cxn ang="0">
                <a:pos x="799" y="64"/>
              </a:cxn>
              <a:cxn ang="0">
                <a:pos x="991" y="148"/>
              </a:cxn>
              <a:cxn ang="0">
                <a:pos x="1195" y="196"/>
              </a:cxn>
              <a:cxn ang="0">
                <a:pos x="1099" y="472"/>
              </a:cxn>
              <a:cxn ang="0">
                <a:pos x="1131" y="705"/>
              </a:cxn>
              <a:cxn ang="0">
                <a:pos x="790" y="730"/>
              </a:cxn>
              <a:cxn ang="0">
                <a:pos x="544" y="686"/>
              </a:cxn>
              <a:cxn ang="0">
                <a:pos x="84" y="608"/>
              </a:cxn>
              <a:cxn ang="0">
                <a:pos x="41" y="413"/>
              </a:cxn>
              <a:cxn ang="0">
                <a:pos x="151" y="256"/>
              </a:cxn>
              <a:cxn ang="0">
                <a:pos x="103" y="88"/>
              </a:cxn>
            </a:cxnLst>
            <a:rect l="0" t="0" r="r" b="b"/>
            <a:pathLst>
              <a:path w="1213" h="748">
                <a:moveTo>
                  <a:pt x="103" y="88"/>
                </a:moveTo>
                <a:cubicBezTo>
                  <a:pt x="208" y="48"/>
                  <a:pt x="419" y="8"/>
                  <a:pt x="535" y="4"/>
                </a:cubicBezTo>
                <a:cubicBezTo>
                  <a:pt x="651" y="0"/>
                  <a:pt x="723" y="40"/>
                  <a:pt x="799" y="64"/>
                </a:cubicBezTo>
                <a:cubicBezTo>
                  <a:pt x="875" y="88"/>
                  <a:pt x="925" y="126"/>
                  <a:pt x="991" y="148"/>
                </a:cubicBezTo>
                <a:cubicBezTo>
                  <a:pt x="1057" y="170"/>
                  <a:pt x="1177" y="142"/>
                  <a:pt x="1195" y="196"/>
                </a:cubicBezTo>
                <a:cubicBezTo>
                  <a:pt x="1213" y="250"/>
                  <a:pt x="1110" y="387"/>
                  <a:pt x="1099" y="472"/>
                </a:cubicBezTo>
                <a:cubicBezTo>
                  <a:pt x="1088" y="557"/>
                  <a:pt x="1182" y="662"/>
                  <a:pt x="1131" y="705"/>
                </a:cubicBezTo>
                <a:cubicBezTo>
                  <a:pt x="1080" y="748"/>
                  <a:pt x="888" y="733"/>
                  <a:pt x="790" y="730"/>
                </a:cubicBezTo>
                <a:cubicBezTo>
                  <a:pt x="693" y="727"/>
                  <a:pt x="661" y="706"/>
                  <a:pt x="544" y="686"/>
                </a:cubicBezTo>
                <a:cubicBezTo>
                  <a:pt x="426" y="666"/>
                  <a:pt x="168" y="653"/>
                  <a:pt x="84" y="608"/>
                </a:cubicBezTo>
                <a:cubicBezTo>
                  <a:pt x="0" y="562"/>
                  <a:pt x="30" y="472"/>
                  <a:pt x="41" y="413"/>
                </a:cubicBezTo>
                <a:cubicBezTo>
                  <a:pt x="52" y="354"/>
                  <a:pt x="141" y="310"/>
                  <a:pt x="151" y="256"/>
                </a:cubicBezTo>
                <a:cubicBezTo>
                  <a:pt x="161" y="202"/>
                  <a:pt x="113" y="123"/>
                  <a:pt x="103" y="88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382370">
            <a:off x="4368800" y="1676400"/>
            <a:ext cx="3937000" cy="914400"/>
            <a:chOff x="1240" y="1692"/>
            <a:chExt cx="2480" cy="57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-2002882">
              <a:off x="3047" y="1839"/>
              <a:ext cx="276" cy="148"/>
              <a:chOff x="2352" y="1488"/>
              <a:chExt cx="276" cy="148"/>
            </a:xfrm>
          </p:grpSpPr>
          <p:sp>
            <p:nvSpPr>
              <p:cNvPr id="108549" name="Freeform 5"/>
              <p:cNvSpPr>
                <a:spLocks/>
              </p:cNvSpPr>
              <p:nvPr/>
            </p:nvSpPr>
            <p:spPr bwMode="auto">
              <a:xfrm rot="-487818">
                <a:off x="2406" y="1516"/>
                <a:ext cx="222" cy="120"/>
              </a:xfrm>
              <a:custGeom>
                <a:avLst/>
                <a:gdLst/>
                <a:ahLst/>
                <a:cxnLst>
                  <a:cxn ang="0">
                    <a:pos x="22" y="103"/>
                  </a:cxn>
                  <a:cxn ang="0">
                    <a:pos x="11" y="116"/>
                  </a:cxn>
                  <a:cxn ang="0">
                    <a:pos x="0" y="120"/>
                  </a:cxn>
                  <a:cxn ang="0">
                    <a:pos x="21" y="136"/>
                  </a:cxn>
                  <a:cxn ang="0">
                    <a:pos x="38" y="141"/>
                  </a:cxn>
                  <a:cxn ang="0">
                    <a:pos x="54" y="139"/>
                  </a:cxn>
                  <a:cxn ang="0">
                    <a:pos x="69" y="135"/>
                  </a:cxn>
                  <a:cxn ang="0">
                    <a:pos x="84" y="126"/>
                  </a:cxn>
                  <a:cxn ang="0">
                    <a:pos x="104" y="114"/>
                  </a:cxn>
                  <a:cxn ang="0">
                    <a:pos x="120" y="114"/>
                  </a:cxn>
                  <a:cxn ang="0">
                    <a:pos x="131" y="111"/>
                  </a:cxn>
                  <a:cxn ang="0">
                    <a:pos x="146" y="102"/>
                  </a:cxn>
                  <a:cxn ang="0">
                    <a:pos x="159" y="93"/>
                  </a:cxn>
                  <a:cxn ang="0">
                    <a:pos x="177" y="87"/>
                  </a:cxn>
                  <a:cxn ang="0">
                    <a:pos x="190" y="89"/>
                  </a:cxn>
                  <a:cxn ang="0">
                    <a:pos x="208" y="92"/>
                  </a:cxn>
                  <a:cxn ang="0">
                    <a:pos x="225" y="95"/>
                  </a:cxn>
                  <a:cxn ang="0">
                    <a:pos x="232" y="118"/>
                  </a:cxn>
                  <a:cxn ang="0">
                    <a:pos x="249" y="129"/>
                  </a:cxn>
                  <a:cxn ang="0">
                    <a:pos x="188" y="0"/>
                  </a:cxn>
                  <a:cxn ang="0">
                    <a:pos x="22" y="103"/>
                  </a:cxn>
                </a:cxnLst>
                <a:rect l="0" t="0" r="r" b="b"/>
                <a:pathLst>
                  <a:path w="249" h="141">
                    <a:moveTo>
                      <a:pt x="22" y="103"/>
                    </a:moveTo>
                    <a:lnTo>
                      <a:pt x="11" y="116"/>
                    </a:lnTo>
                    <a:lnTo>
                      <a:pt x="0" y="120"/>
                    </a:lnTo>
                    <a:lnTo>
                      <a:pt x="21" y="136"/>
                    </a:lnTo>
                    <a:lnTo>
                      <a:pt x="38" y="141"/>
                    </a:lnTo>
                    <a:lnTo>
                      <a:pt x="54" y="139"/>
                    </a:lnTo>
                    <a:lnTo>
                      <a:pt x="69" y="135"/>
                    </a:lnTo>
                    <a:lnTo>
                      <a:pt x="84" y="126"/>
                    </a:lnTo>
                    <a:lnTo>
                      <a:pt x="104" y="114"/>
                    </a:lnTo>
                    <a:lnTo>
                      <a:pt x="120" y="114"/>
                    </a:lnTo>
                    <a:lnTo>
                      <a:pt x="131" y="111"/>
                    </a:lnTo>
                    <a:lnTo>
                      <a:pt x="146" y="102"/>
                    </a:lnTo>
                    <a:lnTo>
                      <a:pt x="159" y="93"/>
                    </a:lnTo>
                    <a:lnTo>
                      <a:pt x="177" y="87"/>
                    </a:lnTo>
                    <a:lnTo>
                      <a:pt x="190" y="89"/>
                    </a:lnTo>
                    <a:lnTo>
                      <a:pt x="208" y="92"/>
                    </a:lnTo>
                    <a:lnTo>
                      <a:pt x="225" y="95"/>
                    </a:lnTo>
                    <a:lnTo>
                      <a:pt x="232" y="118"/>
                    </a:lnTo>
                    <a:lnTo>
                      <a:pt x="249" y="129"/>
                    </a:lnTo>
                    <a:lnTo>
                      <a:pt x="188" y="0"/>
                    </a:lnTo>
                    <a:lnTo>
                      <a:pt x="22" y="103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0" name="Freeform 6"/>
              <p:cNvSpPr>
                <a:spLocks/>
              </p:cNvSpPr>
              <p:nvPr/>
            </p:nvSpPr>
            <p:spPr bwMode="auto">
              <a:xfrm rot="-949943">
                <a:off x="2352" y="1488"/>
                <a:ext cx="220" cy="138"/>
              </a:xfrm>
              <a:custGeom>
                <a:avLst/>
                <a:gdLst/>
                <a:ahLst/>
                <a:cxnLst>
                  <a:cxn ang="0">
                    <a:pos x="52" y="68"/>
                  </a:cxn>
                  <a:cxn ang="0">
                    <a:pos x="16" y="106"/>
                  </a:cxn>
                  <a:cxn ang="0">
                    <a:pos x="0" y="125"/>
                  </a:cxn>
                  <a:cxn ang="0">
                    <a:pos x="20" y="136"/>
                  </a:cxn>
                  <a:cxn ang="0">
                    <a:pos x="36" y="138"/>
                  </a:cxn>
                  <a:cxn ang="0">
                    <a:pos x="49" y="134"/>
                  </a:cxn>
                  <a:cxn ang="0">
                    <a:pos x="63" y="129"/>
                  </a:cxn>
                  <a:cxn ang="0">
                    <a:pos x="75" y="119"/>
                  </a:cxn>
                  <a:cxn ang="0">
                    <a:pos x="91" y="107"/>
                  </a:cxn>
                  <a:cxn ang="0">
                    <a:pos x="105" y="105"/>
                  </a:cxn>
                  <a:cxn ang="0">
                    <a:pos x="114" y="100"/>
                  </a:cxn>
                  <a:cxn ang="0">
                    <a:pos x="126" y="92"/>
                  </a:cxn>
                  <a:cxn ang="0">
                    <a:pos x="137" y="82"/>
                  </a:cxn>
                  <a:cxn ang="0">
                    <a:pos x="152" y="75"/>
                  </a:cxn>
                  <a:cxn ang="0">
                    <a:pos x="163" y="75"/>
                  </a:cxn>
                  <a:cxn ang="0">
                    <a:pos x="179" y="75"/>
                  </a:cxn>
                  <a:cxn ang="0">
                    <a:pos x="196" y="76"/>
                  </a:cxn>
                  <a:cxn ang="0">
                    <a:pos x="204" y="94"/>
                  </a:cxn>
                  <a:cxn ang="0">
                    <a:pos x="220" y="101"/>
                  </a:cxn>
                  <a:cxn ang="0">
                    <a:pos x="151" y="0"/>
                  </a:cxn>
                  <a:cxn ang="0">
                    <a:pos x="52" y="68"/>
                  </a:cxn>
                </a:cxnLst>
                <a:rect l="0" t="0" r="r" b="b"/>
                <a:pathLst>
                  <a:path w="220" h="138">
                    <a:moveTo>
                      <a:pt x="52" y="68"/>
                    </a:moveTo>
                    <a:lnTo>
                      <a:pt x="16" y="106"/>
                    </a:lnTo>
                    <a:lnTo>
                      <a:pt x="0" y="125"/>
                    </a:lnTo>
                    <a:lnTo>
                      <a:pt x="20" y="136"/>
                    </a:lnTo>
                    <a:lnTo>
                      <a:pt x="36" y="138"/>
                    </a:lnTo>
                    <a:lnTo>
                      <a:pt x="49" y="134"/>
                    </a:lnTo>
                    <a:lnTo>
                      <a:pt x="63" y="129"/>
                    </a:lnTo>
                    <a:lnTo>
                      <a:pt x="75" y="119"/>
                    </a:lnTo>
                    <a:lnTo>
                      <a:pt x="91" y="107"/>
                    </a:lnTo>
                    <a:lnTo>
                      <a:pt x="105" y="105"/>
                    </a:lnTo>
                    <a:lnTo>
                      <a:pt x="114" y="100"/>
                    </a:lnTo>
                    <a:lnTo>
                      <a:pt x="126" y="92"/>
                    </a:lnTo>
                    <a:lnTo>
                      <a:pt x="137" y="82"/>
                    </a:lnTo>
                    <a:lnTo>
                      <a:pt x="152" y="75"/>
                    </a:lnTo>
                    <a:lnTo>
                      <a:pt x="163" y="75"/>
                    </a:lnTo>
                    <a:lnTo>
                      <a:pt x="179" y="75"/>
                    </a:lnTo>
                    <a:lnTo>
                      <a:pt x="196" y="76"/>
                    </a:lnTo>
                    <a:lnTo>
                      <a:pt x="204" y="94"/>
                    </a:lnTo>
                    <a:lnTo>
                      <a:pt x="220" y="101"/>
                    </a:lnTo>
                    <a:lnTo>
                      <a:pt x="151" y="0"/>
                    </a:lnTo>
                    <a:lnTo>
                      <a:pt x="52" y="68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1" name="Freeform 7"/>
              <p:cNvSpPr>
                <a:spLocks/>
              </p:cNvSpPr>
              <p:nvPr/>
            </p:nvSpPr>
            <p:spPr bwMode="auto">
              <a:xfrm rot="810451">
                <a:off x="2444" y="1586"/>
                <a:ext cx="13" cy="10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 rot="-161647">
              <a:off x="1240" y="2028"/>
              <a:ext cx="2088" cy="83"/>
            </a:xfrm>
            <a:prstGeom prst="rect">
              <a:avLst/>
            </a:prstGeom>
            <a:solidFill>
              <a:srgbClr val="C0C0C0"/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-2002882">
              <a:off x="3048" y="1692"/>
              <a:ext cx="672" cy="576"/>
              <a:chOff x="4032" y="2160"/>
              <a:chExt cx="672" cy="576"/>
            </a:xfrm>
          </p:grpSpPr>
          <p:sp>
            <p:nvSpPr>
              <p:cNvPr id="108554" name="Freeform 10"/>
              <p:cNvSpPr>
                <a:spLocks/>
              </p:cNvSpPr>
              <p:nvPr/>
            </p:nvSpPr>
            <p:spPr bwMode="auto">
              <a:xfrm rot="-487818">
                <a:off x="4032" y="2160"/>
                <a:ext cx="575" cy="536"/>
              </a:xfrm>
              <a:custGeom>
                <a:avLst/>
                <a:gdLst/>
                <a:ahLst/>
                <a:cxnLst>
                  <a:cxn ang="0">
                    <a:pos x="231" y="317"/>
                  </a:cxn>
                  <a:cxn ang="0">
                    <a:pos x="189" y="301"/>
                  </a:cxn>
                  <a:cxn ang="0">
                    <a:pos x="148" y="277"/>
                  </a:cxn>
                  <a:cxn ang="0">
                    <a:pos x="100" y="233"/>
                  </a:cxn>
                  <a:cxn ang="0">
                    <a:pos x="59" y="233"/>
                  </a:cxn>
                  <a:cxn ang="0">
                    <a:pos x="76" y="275"/>
                  </a:cxn>
                  <a:cxn ang="0">
                    <a:pos x="106" y="342"/>
                  </a:cxn>
                  <a:cxn ang="0">
                    <a:pos x="159" y="387"/>
                  </a:cxn>
                  <a:cxn ang="0">
                    <a:pos x="236" y="448"/>
                  </a:cxn>
                  <a:cxn ang="0">
                    <a:pos x="295" y="475"/>
                  </a:cxn>
                  <a:cxn ang="0">
                    <a:pos x="327" y="493"/>
                  </a:cxn>
                  <a:cxn ang="0">
                    <a:pos x="365" y="511"/>
                  </a:cxn>
                  <a:cxn ang="0">
                    <a:pos x="393" y="530"/>
                  </a:cxn>
                  <a:cxn ang="0">
                    <a:pos x="431" y="566"/>
                  </a:cxn>
                  <a:cxn ang="0">
                    <a:pos x="457" y="599"/>
                  </a:cxn>
                  <a:cxn ang="0">
                    <a:pos x="490" y="624"/>
                  </a:cxn>
                  <a:cxn ang="0">
                    <a:pos x="505" y="614"/>
                  </a:cxn>
                  <a:cxn ang="0">
                    <a:pos x="523" y="568"/>
                  </a:cxn>
                  <a:cxn ang="0">
                    <a:pos x="568" y="522"/>
                  </a:cxn>
                  <a:cxn ang="0">
                    <a:pos x="611" y="469"/>
                  </a:cxn>
                  <a:cxn ang="0">
                    <a:pos x="631" y="437"/>
                  </a:cxn>
                  <a:cxn ang="0">
                    <a:pos x="610" y="409"/>
                  </a:cxn>
                  <a:cxn ang="0">
                    <a:pos x="576" y="388"/>
                  </a:cxn>
                  <a:cxn ang="0">
                    <a:pos x="557" y="370"/>
                  </a:cxn>
                  <a:cxn ang="0">
                    <a:pos x="521" y="260"/>
                  </a:cxn>
                  <a:cxn ang="0">
                    <a:pos x="491" y="178"/>
                  </a:cxn>
                  <a:cxn ang="0">
                    <a:pos x="466" y="134"/>
                  </a:cxn>
                  <a:cxn ang="0">
                    <a:pos x="450" y="88"/>
                  </a:cxn>
                  <a:cxn ang="0">
                    <a:pos x="428" y="66"/>
                  </a:cxn>
                  <a:cxn ang="0">
                    <a:pos x="390" y="46"/>
                  </a:cxn>
                  <a:cxn ang="0">
                    <a:pos x="350" y="28"/>
                  </a:cxn>
                  <a:cxn ang="0">
                    <a:pos x="298" y="20"/>
                  </a:cxn>
                  <a:cxn ang="0">
                    <a:pos x="247" y="6"/>
                  </a:cxn>
                  <a:cxn ang="0">
                    <a:pos x="208" y="5"/>
                  </a:cxn>
                  <a:cxn ang="0">
                    <a:pos x="163" y="12"/>
                  </a:cxn>
                  <a:cxn ang="0">
                    <a:pos x="133" y="20"/>
                  </a:cxn>
                  <a:cxn ang="0">
                    <a:pos x="78" y="38"/>
                  </a:cxn>
                  <a:cxn ang="0">
                    <a:pos x="33" y="77"/>
                  </a:cxn>
                  <a:cxn ang="0">
                    <a:pos x="3" y="108"/>
                  </a:cxn>
                  <a:cxn ang="0">
                    <a:pos x="7" y="131"/>
                  </a:cxn>
                  <a:cxn ang="0">
                    <a:pos x="46" y="134"/>
                  </a:cxn>
                  <a:cxn ang="0">
                    <a:pos x="76" y="117"/>
                  </a:cxn>
                  <a:cxn ang="0">
                    <a:pos x="126" y="102"/>
                  </a:cxn>
                  <a:cxn ang="0">
                    <a:pos x="180" y="96"/>
                  </a:cxn>
                  <a:cxn ang="0">
                    <a:pos x="207" y="107"/>
                  </a:cxn>
                  <a:cxn ang="0">
                    <a:pos x="240" y="131"/>
                  </a:cxn>
                  <a:cxn ang="0">
                    <a:pos x="267" y="153"/>
                  </a:cxn>
                  <a:cxn ang="0">
                    <a:pos x="283" y="186"/>
                  </a:cxn>
                  <a:cxn ang="0">
                    <a:pos x="294" y="224"/>
                  </a:cxn>
                  <a:cxn ang="0">
                    <a:pos x="293" y="259"/>
                  </a:cxn>
                  <a:cxn ang="0">
                    <a:pos x="255" y="310"/>
                  </a:cxn>
                </a:cxnLst>
                <a:rect l="0" t="0" r="r" b="b"/>
                <a:pathLst>
                  <a:path w="648" h="631">
                    <a:moveTo>
                      <a:pt x="255" y="310"/>
                    </a:moveTo>
                    <a:lnTo>
                      <a:pt x="231" y="317"/>
                    </a:lnTo>
                    <a:lnTo>
                      <a:pt x="214" y="314"/>
                    </a:lnTo>
                    <a:lnTo>
                      <a:pt x="189" y="301"/>
                    </a:lnTo>
                    <a:lnTo>
                      <a:pt x="162" y="296"/>
                    </a:lnTo>
                    <a:lnTo>
                      <a:pt x="148" y="277"/>
                    </a:lnTo>
                    <a:lnTo>
                      <a:pt x="125" y="247"/>
                    </a:lnTo>
                    <a:lnTo>
                      <a:pt x="100" y="233"/>
                    </a:lnTo>
                    <a:lnTo>
                      <a:pt x="76" y="228"/>
                    </a:lnTo>
                    <a:lnTo>
                      <a:pt x="59" y="233"/>
                    </a:lnTo>
                    <a:lnTo>
                      <a:pt x="66" y="251"/>
                    </a:lnTo>
                    <a:lnTo>
                      <a:pt x="76" y="275"/>
                    </a:lnTo>
                    <a:lnTo>
                      <a:pt x="94" y="312"/>
                    </a:lnTo>
                    <a:lnTo>
                      <a:pt x="106" y="342"/>
                    </a:lnTo>
                    <a:lnTo>
                      <a:pt x="136" y="366"/>
                    </a:lnTo>
                    <a:lnTo>
                      <a:pt x="159" y="387"/>
                    </a:lnTo>
                    <a:lnTo>
                      <a:pt x="177" y="403"/>
                    </a:lnTo>
                    <a:lnTo>
                      <a:pt x="236" y="448"/>
                    </a:lnTo>
                    <a:lnTo>
                      <a:pt x="265" y="460"/>
                    </a:lnTo>
                    <a:lnTo>
                      <a:pt x="295" y="475"/>
                    </a:lnTo>
                    <a:lnTo>
                      <a:pt x="311" y="481"/>
                    </a:lnTo>
                    <a:lnTo>
                      <a:pt x="327" y="493"/>
                    </a:lnTo>
                    <a:lnTo>
                      <a:pt x="349" y="503"/>
                    </a:lnTo>
                    <a:lnTo>
                      <a:pt x="365" y="511"/>
                    </a:lnTo>
                    <a:lnTo>
                      <a:pt x="382" y="519"/>
                    </a:lnTo>
                    <a:lnTo>
                      <a:pt x="393" y="530"/>
                    </a:lnTo>
                    <a:lnTo>
                      <a:pt x="412" y="543"/>
                    </a:lnTo>
                    <a:lnTo>
                      <a:pt x="431" y="566"/>
                    </a:lnTo>
                    <a:lnTo>
                      <a:pt x="445" y="583"/>
                    </a:lnTo>
                    <a:lnTo>
                      <a:pt x="457" y="599"/>
                    </a:lnTo>
                    <a:lnTo>
                      <a:pt x="472" y="612"/>
                    </a:lnTo>
                    <a:lnTo>
                      <a:pt x="490" y="624"/>
                    </a:lnTo>
                    <a:lnTo>
                      <a:pt x="500" y="631"/>
                    </a:lnTo>
                    <a:lnTo>
                      <a:pt x="505" y="614"/>
                    </a:lnTo>
                    <a:lnTo>
                      <a:pt x="510" y="597"/>
                    </a:lnTo>
                    <a:lnTo>
                      <a:pt x="523" y="568"/>
                    </a:lnTo>
                    <a:lnTo>
                      <a:pt x="553" y="539"/>
                    </a:lnTo>
                    <a:lnTo>
                      <a:pt x="568" y="522"/>
                    </a:lnTo>
                    <a:lnTo>
                      <a:pt x="596" y="489"/>
                    </a:lnTo>
                    <a:lnTo>
                      <a:pt x="611" y="469"/>
                    </a:lnTo>
                    <a:lnTo>
                      <a:pt x="626" y="451"/>
                    </a:lnTo>
                    <a:lnTo>
                      <a:pt x="631" y="437"/>
                    </a:lnTo>
                    <a:lnTo>
                      <a:pt x="648" y="435"/>
                    </a:lnTo>
                    <a:lnTo>
                      <a:pt x="610" y="409"/>
                    </a:lnTo>
                    <a:lnTo>
                      <a:pt x="597" y="398"/>
                    </a:lnTo>
                    <a:lnTo>
                      <a:pt x="576" y="388"/>
                    </a:lnTo>
                    <a:lnTo>
                      <a:pt x="565" y="379"/>
                    </a:lnTo>
                    <a:lnTo>
                      <a:pt x="557" y="370"/>
                    </a:lnTo>
                    <a:lnTo>
                      <a:pt x="549" y="343"/>
                    </a:lnTo>
                    <a:lnTo>
                      <a:pt x="521" y="260"/>
                    </a:lnTo>
                    <a:lnTo>
                      <a:pt x="507" y="216"/>
                    </a:lnTo>
                    <a:lnTo>
                      <a:pt x="491" y="178"/>
                    </a:lnTo>
                    <a:lnTo>
                      <a:pt x="478" y="158"/>
                    </a:lnTo>
                    <a:lnTo>
                      <a:pt x="466" y="134"/>
                    </a:lnTo>
                    <a:lnTo>
                      <a:pt x="458" y="112"/>
                    </a:lnTo>
                    <a:lnTo>
                      <a:pt x="450" y="88"/>
                    </a:lnTo>
                    <a:lnTo>
                      <a:pt x="442" y="74"/>
                    </a:lnTo>
                    <a:lnTo>
                      <a:pt x="428" y="66"/>
                    </a:lnTo>
                    <a:lnTo>
                      <a:pt x="404" y="58"/>
                    </a:lnTo>
                    <a:lnTo>
                      <a:pt x="390" y="46"/>
                    </a:lnTo>
                    <a:lnTo>
                      <a:pt x="374" y="32"/>
                    </a:lnTo>
                    <a:lnTo>
                      <a:pt x="350" y="28"/>
                    </a:lnTo>
                    <a:lnTo>
                      <a:pt x="320" y="28"/>
                    </a:lnTo>
                    <a:lnTo>
                      <a:pt x="298" y="20"/>
                    </a:lnTo>
                    <a:lnTo>
                      <a:pt x="266" y="14"/>
                    </a:lnTo>
                    <a:lnTo>
                      <a:pt x="247" y="6"/>
                    </a:lnTo>
                    <a:lnTo>
                      <a:pt x="234" y="0"/>
                    </a:lnTo>
                    <a:lnTo>
                      <a:pt x="208" y="5"/>
                    </a:lnTo>
                    <a:lnTo>
                      <a:pt x="184" y="9"/>
                    </a:lnTo>
                    <a:lnTo>
                      <a:pt x="163" y="12"/>
                    </a:lnTo>
                    <a:lnTo>
                      <a:pt x="150" y="14"/>
                    </a:lnTo>
                    <a:lnTo>
                      <a:pt x="133" y="20"/>
                    </a:lnTo>
                    <a:lnTo>
                      <a:pt x="117" y="26"/>
                    </a:lnTo>
                    <a:lnTo>
                      <a:pt x="78" y="38"/>
                    </a:lnTo>
                    <a:lnTo>
                      <a:pt x="55" y="57"/>
                    </a:lnTo>
                    <a:lnTo>
                      <a:pt x="33" y="77"/>
                    </a:lnTo>
                    <a:lnTo>
                      <a:pt x="16" y="93"/>
                    </a:lnTo>
                    <a:lnTo>
                      <a:pt x="3" y="108"/>
                    </a:lnTo>
                    <a:lnTo>
                      <a:pt x="0" y="120"/>
                    </a:lnTo>
                    <a:lnTo>
                      <a:pt x="7" y="131"/>
                    </a:lnTo>
                    <a:lnTo>
                      <a:pt x="28" y="137"/>
                    </a:lnTo>
                    <a:lnTo>
                      <a:pt x="46" y="134"/>
                    </a:lnTo>
                    <a:lnTo>
                      <a:pt x="60" y="128"/>
                    </a:lnTo>
                    <a:lnTo>
                      <a:pt x="76" y="117"/>
                    </a:lnTo>
                    <a:lnTo>
                      <a:pt x="91" y="104"/>
                    </a:lnTo>
                    <a:lnTo>
                      <a:pt x="126" y="102"/>
                    </a:lnTo>
                    <a:lnTo>
                      <a:pt x="160" y="101"/>
                    </a:lnTo>
                    <a:lnTo>
                      <a:pt x="180" y="96"/>
                    </a:lnTo>
                    <a:lnTo>
                      <a:pt x="195" y="95"/>
                    </a:lnTo>
                    <a:lnTo>
                      <a:pt x="207" y="107"/>
                    </a:lnTo>
                    <a:lnTo>
                      <a:pt x="222" y="117"/>
                    </a:lnTo>
                    <a:lnTo>
                      <a:pt x="240" y="131"/>
                    </a:lnTo>
                    <a:lnTo>
                      <a:pt x="255" y="138"/>
                    </a:lnTo>
                    <a:lnTo>
                      <a:pt x="267" y="153"/>
                    </a:lnTo>
                    <a:lnTo>
                      <a:pt x="273" y="165"/>
                    </a:lnTo>
                    <a:lnTo>
                      <a:pt x="283" y="186"/>
                    </a:lnTo>
                    <a:lnTo>
                      <a:pt x="288" y="207"/>
                    </a:lnTo>
                    <a:lnTo>
                      <a:pt x="294" y="224"/>
                    </a:lnTo>
                    <a:lnTo>
                      <a:pt x="293" y="238"/>
                    </a:lnTo>
                    <a:lnTo>
                      <a:pt x="293" y="259"/>
                    </a:lnTo>
                    <a:lnTo>
                      <a:pt x="287" y="286"/>
                    </a:lnTo>
                    <a:lnTo>
                      <a:pt x="255" y="310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5" name="Freeform 11"/>
              <p:cNvSpPr>
                <a:spLocks/>
              </p:cNvSpPr>
              <p:nvPr/>
            </p:nvSpPr>
            <p:spPr bwMode="auto">
              <a:xfrm>
                <a:off x="4202" y="2173"/>
                <a:ext cx="103" cy="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27"/>
                  </a:cxn>
                  <a:cxn ang="0">
                    <a:pos x="138" y="66"/>
                  </a:cxn>
                </a:cxnLst>
                <a:rect l="0" t="0" r="r" b="b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6" name="Freeform 12"/>
              <p:cNvSpPr>
                <a:spLocks/>
              </p:cNvSpPr>
              <p:nvPr/>
            </p:nvSpPr>
            <p:spPr bwMode="auto">
              <a:xfrm rot="-1242821">
                <a:off x="4093" y="2384"/>
                <a:ext cx="15" cy="48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53" y="52"/>
                  </a:cxn>
                  <a:cxn ang="0">
                    <a:pos x="69" y="83"/>
                  </a:cxn>
                  <a:cxn ang="0">
                    <a:pos x="70" y="113"/>
                  </a:cxn>
                  <a:cxn ang="0">
                    <a:pos x="58" y="140"/>
                  </a:cxn>
                  <a:cxn ang="0">
                    <a:pos x="27" y="158"/>
                  </a:cxn>
                  <a:cxn ang="0">
                    <a:pos x="0" y="169"/>
                  </a:cxn>
                </a:cxnLst>
                <a:rect l="0" t="0" r="r" b="b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7" name="Freeform 13"/>
              <p:cNvSpPr>
                <a:spLocks/>
              </p:cNvSpPr>
              <p:nvPr/>
            </p:nvSpPr>
            <p:spPr bwMode="auto">
              <a:xfrm rot="-832342">
                <a:off x="4167" y="2231"/>
                <a:ext cx="12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6" y="57"/>
                  </a:cxn>
                  <a:cxn ang="0">
                    <a:pos x="25" y="82"/>
                  </a:cxn>
                  <a:cxn ang="0">
                    <a:pos x="50" y="93"/>
                  </a:cxn>
                </a:cxnLst>
                <a:rect l="0" t="0" r="r" b="b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8" name="Freeform 14"/>
              <p:cNvSpPr>
                <a:spLocks/>
              </p:cNvSpPr>
              <p:nvPr/>
            </p:nvSpPr>
            <p:spPr bwMode="auto">
              <a:xfrm rot="-1712274">
                <a:off x="4076" y="2259"/>
                <a:ext cx="9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4" y="28"/>
                  </a:cxn>
                  <a:cxn ang="0">
                    <a:pos x="19" y="43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 rot="12375108">
                <a:off x="4462" y="2466"/>
                <a:ext cx="242" cy="270"/>
                <a:chOff x="2457" y="2549"/>
                <a:chExt cx="557" cy="547"/>
              </a:xfrm>
            </p:grpSpPr>
            <p:sp>
              <p:nvSpPr>
                <p:cNvPr id="108560" name="Freeform 16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/>
                  <a:ahLst/>
                  <a:cxnLst>
                    <a:cxn ang="0">
                      <a:pos x="1112" y="140"/>
                    </a:cxn>
                    <a:cxn ang="0">
                      <a:pos x="1056" y="271"/>
                    </a:cxn>
                    <a:cxn ang="0">
                      <a:pos x="1017" y="373"/>
                    </a:cxn>
                    <a:cxn ang="0">
                      <a:pos x="971" y="476"/>
                    </a:cxn>
                    <a:cxn ang="0">
                      <a:pos x="943" y="588"/>
                    </a:cxn>
                    <a:cxn ang="0">
                      <a:pos x="924" y="702"/>
                    </a:cxn>
                    <a:cxn ang="0">
                      <a:pos x="905" y="814"/>
                    </a:cxn>
                    <a:cxn ang="0">
                      <a:pos x="905" y="916"/>
                    </a:cxn>
                    <a:cxn ang="0">
                      <a:pos x="905" y="1001"/>
                    </a:cxn>
                    <a:cxn ang="0">
                      <a:pos x="905" y="1038"/>
                    </a:cxn>
                    <a:cxn ang="0">
                      <a:pos x="242" y="1094"/>
                    </a:cxn>
                    <a:cxn ang="0">
                      <a:pos x="130" y="448"/>
                    </a:cxn>
                    <a:cxn ang="0">
                      <a:pos x="28" y="65"/>
                    </a:cxn>
                    <a:cxn ang="0">
                      <a:pos x="0" y="0"/>
                    </a:cxn>
                    <a:cxn ang="0">
                      <a:pos x="420" y="75"/>
                    </a:cxn>
                    <a:cxn ang="0">
                      <a:pos x="765" y="103"/>
                    </a:cxn>
                    <a:cxn ang="0">
                      <a:pos x="989" y="103"/>
                    </a:cxn>
                    <a:cxn ang="0">
                      <a:pos x="1112" y="140"/>
                    </a:cxn>
                  </a:cxnLst>
                  <a:rect l="0" t="0" r="r" b="b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1" name="Oval 17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562" name="Freeform 18"/>
              <p:cNvSpPr>
                <a:spLocks/>
              </p:cNvSpPr>
              <p:nvPr/>
            </p:nvSpPr>
            <p:spPr bwMode="auto">
              <a:xfrm rot="15712181">
                <a:off x="4165" y="2435"/>
                <a:ext cx="13" cy="9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3" name="Freeform 19"/>
              <p:cNvSpPr>
                <a:spLocks/>
              </p:cNvSpPr>
              <p:nvPr/>
            </p:nvSpPr>
            <p:spPr bwMode="auto">
              <a:xfrm rot="-487818">
                <a:off x="4282" y="2181"/>
                <a:ext cx="47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"/>
                  </a:cxn>
                  <a:cxn ang="0">
                    <a:pos x="53" y="34"/>
                  </a:cxn>
                </a:cxnLst>
                <a:rect l="0" t="0" r="r" b="b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1978025" y="3208338"/>
            <a:ext cx="195263" cy="14446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AutoShape 21"/>
          <p:cNvSpPr>
            <a:spLocks noChangeArrowheads="1"/>
          </p:cNvSpPr>
          <p:nvPr/>
        </p:nvSpPr>
        <p:spPr bwMode="auto">
          <a:xfrm>
            <a:off x="3887788" y="2724150"/>
            <a:ext cx="193675" cy="14605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66" name="AutoShape 22"/>
          <p:cNvSpPr>
            <a:spLocks noChangeArrowheads="1"/>
          </p:cNvSpPr>
          <p:nvPr/>
        </p:nvSpPr>
        <p:spPr bwMode="auto">
          <a:xfrm>
            <a:off x="3559175" y="3208338"/>
            <a:ext cx="193675" cy="14446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67" name="AutoShape 23" descr="Blue tissue paper"/>
          <p:cNvSpPr>
            <a:spLocks noChangeArrowheads="1"/>
          </p:cNvSpPr>
          <p:nvPr/>
        </p:nvSpPr>
        <p:spPr bwMode="auto">
          <a:xfrm>
            <a:off x="1905000" y="2676525"/>
            <a:ext cx="2189163" cy="579438"/>
          </a:xfrm>
          <a:prstGeom prst="parallelogram">
            <a:avLst>
              <a:gd name="adj" fmla="val 48101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8" name="AutoShape 24"/>
          <p:cNvSpPr>
            <a:spLocks noChangeArrowheads="1"/>
          </p:cNvSpPr>
          <p:nvPr/>
        </p:nvSpPr>
        <p:spPr bwMode="auto">
          <a:xfrm>
            <a:off x="2354263" y="2930525"/>
            <a:ext cx="317500" cy="144463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69" name="AutoShape 25"/>
          <p:cNvSpPr>
            <a:spLocks noChangeArrowheads="1"/>
          </p:cNvSpPr>
          <p:nvPr/>
        </p:nvSpPr>
        <p:spPr bwMode="auto">
          <a:xfrm>
            <a:off x="2457450" y="2749550"/>
            <a:ext cx="115888" cy="230188"/>
          </a:xfrm>
          <a:prstGeom prst="can">
            <a:avLst>
              <a:gd name="adj" fmla="val 47046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0" name="AutoShape 26"/>
          <p:cNvSpPr>
            <a:spLocks noChangeArrowheads="1"/>
          </p:cNvSpPr>
          <p:nvPr/>
        </p:nvSpPr>
        <p:spPr bwMode="auto">
          <a:xfrm>
            <a:off x="2489200" y="792163"/>
            <a:ext cx="47625" cy="1989137"/>
          </a:xfrm>
          <a:prstGeom prst="can">
            <a:avLst>
              <a:gd name="adj" fmla="val 89528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1" name="AutoShape 27"/>
          <p:cNvSpPr>
            <a:spLocks noChangeArrowheads="1"/>
          </p:cNvSpPr>
          <p:nvPr/>
        </p:nvSpPr>
        <p:spPr bwMode="auto">
          <a:xfrm rot="5400000">
            <a:off x="2245519" y="597694"/>
            <a:ext cx="49213" cy="339725"/>
          </a:xfrm>
          <a:prstGeom prst="can">
            <a:avLst>
              <a:gd name="adj" fmla="val 12336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2" name="AutoShape 28"/>
          <p:cNvSpPr>
            <a:spLocks noChangeArrowheads="1"/>
          </p:cNvSpPr>
          <p:nvPr/>
        </p:nvSpPr>
        <p:spPr bwMode="auto">
          <a:xfrm>
            <a:off x="2432050" y="695325"/>
            <a:ext cx="166688" cy="144463"/>
          </a:xfrm>
          <a:prstGeom prst="cube">
            <a:avLst>
              <a:gd name="adj" fmla="val 25000"/>
            </a:avLst>
          </a:prstGeom>
          <a:solidFill>
            <a:srgbClr val="9D9D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3" name="AutoShape 29"/>
          <p:cNvSpPr>
            <a:spLocks noChangeArrowheads="1"/>
          </p:cNvSpPr>
          <p:nvPr/>
        </p:nvSpPr>
        <p:spPr bwMode="auto">
          <a:xfrm rot="5400000">
            <a:off x="3357562" y="-41274"/>
            <a:ext cx="49213" cy="1617662"/>
          </a:xfrm>
          <a:prstGeom prst="can">
            <a:avLst>
              <a:gd name="adj" fmla="val 58741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4" name="Oval 30"/>
          <p:cNvSpPr>
            <a:spLocks noChangeArrowheads="1"/>
          </p:cNvSpPr>
          <p:nvPr/>
        </p:nvSpPr>
        <p:spPr bwMode="auto">
          <a:xfrm flipH="1">
            <a:off x="3546475" y="803275"/>
            <a:ext cx="49213" cy="492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 flipV="1">
            <a:off x="3570288" y="742950"/>
            <a:ext cx="0" cy="96838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6" name="AutoShape 32"/>
          <p:cNvSpPr>
            <a:spLocks noChangeArrowheads="1"/>
          </p:cNvSpPr>
          <p:nvPr/>
        </p:nvSpPr>
        <p:spPr bwMode="auto">
          <a:xfrm>
            <a:off x="2489200" y="381000"/>
            <a:ext cx="47625" cy="346075"/>
          </a:xfrm>
          <a:prstGeom prst="can">
            <a:avLst>
              <a:gd name="adj" fmla="val 15576"/>
            </a:avLst>
          </a:pr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2100263" y="742950"/>
            <a:ext cx="0" cy="49213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8" name="Oval 34"/>
          <p:cNvSpPr>
            <a:spLocks noChangeArrowheads="1"/>
          </p:cNvSpPr>
          <p:nvPr/>
        </p:nvSpPr>
        <p:spPr bwMode="auto">
          <a:xfrm>
            <a:off x="2476500" y="755650"/>
            <a:ext cx="49213" cy="47625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190750" y="-647700"/>
            <a:ext cx="2819400" cy="2921000"/>
            <a:chOff x="767" y="-1202"/>
            <a:chExt cx="3360" cy="3472"/>
          </a:xfrm>
        </p:grpSpPr>
        <p:sp>
          <p:nvSpPr>
            <p:cNvPr id="108580" name="Oval 36"/>
            <p:cNvSpPr>
              <a:spLocks noChangeArrowheads="1"/>
            </p:cNvSpPr>
            <p:nvPr/>
          </p:nvSpPr>
          <p:spPr bwMode="auto">
            <a:xfrm rot="9475">
              <a:off x="767" y="-1202"/>
              <a:ext cx="3360" cy="340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7"/>
            <p:cNvGrpSpPr>
              <a:grpSpLocks/>
            </p:cNvGrpSpPr>
            <p:nvPr/>
          </p:nvGrpSpPr>
          <p:grpSpPr bwMode="auto">
            <a:xfrm rot="1712965">
              <a:off x="2340" y="696"/>
              <a:ext cx="526" cy="1574"/>
              <a:chOff x="1778" y="969"/>
              <a:chExt cx="526" cy="1574"/>
            </a:xfrm>
          </p:grpSpPr>
          <p:sp>
            <p:nvSpPr>
              <p:cNvPr id="108582" name="Line 38"/>
              <p:cNvSpPr>
                <a:spLocks noChangeShapeType="1"/>
              </p:cNvSpPr>
              <p:nvPr/>
            </p:nvSpPr>
            <p:spPr bwMode="auto">
              <a:xfrm rot="-1703491">
                <a:off x="1778" y="969"/>
                <a:ext cx="0" cy="14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83" name="Oval 39"/>
              <p:cNvSpPr>
                <a:spLocks noChangeArrowheads="1"/>
              </p:cNvSpPr>
              <p:nvPr/>
            </p:nvSpPr>
            <p:spPr bwMode="auto">
              <a:xfrm rot="-1703491">
                <a:off x="2016" y="2256"/>
                <a:ext cx="288" cy="287"/>
              </a:xfrm>
              <a:prstGeom prst="ellipse">
                <a:avLst/>
              </a:prstGeom>
              <a:gradFill rotWithShape="1">
                <a:gsLst>
                  <a:gs pos="0">
                    <a:srgbClr val="808080">
                      <a:gamma/>
                      <a:tint val="41176"/>
                      <a:invGamma/>
                    </a:srgbClr>
                  </a:gs>
                  <a:gs pos="100000">
                    <a:srgbClr val="80808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584" name="Freeform 40"/>
          <p:cNvSpPr>
            <a:spLocks/>
          </p:cNvSpPr>
          <p:nvPr/>
        </p:nvSpPr>
        <p:spPr bwMode="auto">
          <a:xfrm>
            <a:off x="3560763" y="831850"/>
            <a:ext cx="482600" cy="990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4" y="551"/>
              </a:cxn>
              <a:cxn ang="0">
                <a:pos x="0" y="624"/>
              </a:cxn>
              <a:cxn ang="0">
                <a:pos x="0" y="0"/>
              </a:cxn>
            </a:cxnLst>
            <a:rect l="0" t="0" r="r" b="b"/>
            <a:pathLst>
              <a:path w="304" h="624">
                <a:moveTo>
                  <a:pt x="0" y="0"/>
                </a:moveTo>
                <a:lnTo>
                  <a:pt x="304" y="551"/>
                </a:lnTo>
                <a:lnTo>
                  <a:pt x="0" y="62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DCDCD"/>
              </a:gs>
              <a:gs pos="100000">
                <a:srgbClr val="CDCDCD">
                  <a:gamma/>
                  <a:tint val="0"/>
                  <a:invGamma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85" name="Rectangle 41"/>
          <p:cNvSpPr>
            <a:spLocks noChangeArrowheads="1"/>
          </p:cNvSpPr>
          <p:nvPr/>
        </p:nvSpPr>
        <p:spPr bwMode="auto">
          <a:xfrm>
            <a:off x="144463" y="123825"/>
            <a:ext cx="8839200" cy="6505575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3429000" y="5334000"/>
            <a:ext cx="1600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Vải khô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7224E-6 C 0.04027 0.01016 0.08055 0.02033 0.1 0.06655 C 0.11944 0.11277 0.13611 0.2311 0.11666 0.27732 C 0.09722 0.32354 0.04027 0.33371 -0.01667 0.34388 " pathEditMode="relative" ptsTypes="aa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path" presetSubtype="0" repeatCount="1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34389 L -0.17639 0.34389 " pathEditMode="relative" rAng="0" ptsTypes="AA">
                                      <p:cBhvr>
                                        <p:cTn id="1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34389 C 0.00156 0.3462 0.06319 0.35914 0.09236 0.35821 C 0.12152 0.35729 0.13871 0.37439 0.15816 0.3388 C 0.1776 0.30321 0.23437 0.20037 0.20937 0.14398 C 0.18437 0.08759 0.05017 0.03004 0.00833 2.18858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reeform 2" descr="Canvas"/>
          <p:cNvSpPr>
            <a:spLocks/>
          </p:cNvSpPr>
          <p:nvPr/>
        </p:nvSpPr>
        <p:spPr bwMode="auto">
          <a:xfrm>
            <a:off x="2362200" y="4648200"/>
            <a:ext cx="1925638" cy="1187450"/>
          </a:xfrm>
          <a:custGeom>
            <a:avLst/>
            <a:gdLst/>
            <a:ahLst/>
            <a:cxnLst>
              <a:cxn ang="0">
                <a:pos x="103" y="88"/>
              </a:cxn>
              <a:cxn ang="0">
                <a:pos x="535" y="4"/>
              </a:cxn>
              <a:cxn ang="0">
                <a:pos x="799" y="64"/>
              </a:cxn>
              <a:cxn ang="0">
                <a:pos x="991" y="148"/>
              </a:cxn>
              <a:cxn ang="0">
                <a:pos x="1195" y="196"/>
              </a:cxn>
              <a:cxn ang="0">
                <a:pos x="1099" y="472"/>
              </a:cxn>
              <a:cxn ang="0">
                <a:pos x="1131" y="705"/>
              </a:cxn>
              <a:cxn ang="0">
                <a:pos x="790" y="730"/>
              </a:cxn>
              <a:cxn ang="0">
                <a:pos x="544" y="686"/>
              </a:cxn>
              <a:cxn ang="0">
                <a:pos x="84" y="608"/>
              </a:cxn>
              <a:cxn ang="0">
                <a:pos x="41" y="413"/>
              </a:cxn>
              <a:cxn ang="0">
                <a:pos x="151" y="256"/>
              </a:cxn>
              <a:cxn ang="0">
                <a:pos x="103" y="88"/>
              </a:cxn>
            </a:cxnLst>
            <a:rect l="0" t="0" r="r" b="b"/>
            <a:pathLst>
              <a:path w="1213" h="748">
                <a:moveTo>
                  <a:pt x="103" y="88"/>
                </a:moveTo>
                <a:cubicBezTo>
                  <a:pt x="208" y="48"/>
                  <a:pt x="419" y="8"/>
                  <a:pt x="535" y="4"/>
                </a:cubicBezTo>
                <a:cubicBezTo>
                  <a:pt x="651" y="0"/>
                  <a:pt x="723" y="40"/>
                  <a:pt x="799" y="64"/>
                </a:cubicBezTo>
                <a:cubicBezTo>
                  <a:pt x="875" y="88"/>
                  <a:pt x="925" y="126"/>
                  <a:pt x="991" y="148"/>
                </a:cubicBezTo>
                <a:cubicBezTo>
                  <a:pt x="1057" y="170"/>
                  <a:pt x="1177" y="142"/>
                  <a:pt x="1195" y="196"/>
                </a:cubicBezTo>
                <a:cubicBezTo>
                  <a:pt x="1213" y="250"/>
                  <a:pt x="1110" y="387"/>
                  <a:pt x="1099" y="472"/>
                </a:cubicBezTo>
                <a:cubicBezTo>
                  <a:pt x="1088" y="557"/>
                  <a:pt x="1182" y="662"/>
                  <a:pt x="1131" y="705"/>
                </a:cubicBezTo>
                <a:cubicBezTo>
                  <a:pt x="1080" y="748"/>
                  <a:pt x="888" y="733"/>
                  <a:pt x="790" y="730"/>
                </a:cubicBezTo>
                <a:cubicBezTo>
                  <a:pt x="693" y="727"/>
                  <a:pt x="661" y="706"/>
                  <a:pt x="544" y="686"/>
                </a:cubicBezTo>
                <a:cubicBezTo>
                  <a:pt x="426" y="666"/>
                  <a:pt x="168" y="653"/>
                  <a:pt x="84" y="608"/>
                </a:cubicBezTo>
                <a:cubicBezTo>
                  <a:pt x="0" y="562"/>
                  <a:pt x="30" y="472"/>
                  <a:pt x="41" y="413"/>
                </a:cubicBezTo>
                <a:cubicBezTo>
                  <a:pt x="52" y="354"/>
                  <a:pt x="141" y="310"/>
                  <a:pt x="151" y="256"/>
                </a:cubicBezTo>
                <a:cubicBezTo>
                  <a:pt x="161" y="202"/>
                  <a:pt x="113" y="123"/>
                  <a:pt x="103" y="88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-1620512">
            <a:off x="7140575" y="5075238"/>
            <a:ext cx="438150" cy="234950"/>
            <a:chOff x="2352" y="1488"/>
            <a:chExt cx="276" cy="148"/>
          </a:xfrm>
        </p:grpSpPr>
        <p:sp>
          <p:nvSpPr>
            <p:cNvPr id="110596" name="Freeform 4"/>
            <p:cNvSpPr>
              <a:spLocks/>
            </p:cNvSpPr>
            <p:nvPr/>
          </p:nvSpPr>
          <p:spPr bwMode="auto">
            <a:xfrm rot="-487818">
              <a:off x="2406" y="1516"/>
              <a:ext cx="222" cy="120"/>
            </a:xfrm>
            <a:custGeom>
              <a:avLst/>
              <a:gdLst/>
              <a:ahLst/>
              <a:cxnLst>
                <a:cxn ang="0">
                  <a:pos x="22" y="103"/>
                </a:cxn>
                <a:cxn ang="0">
                  <a:pos x="11" y="116"/>
                </a:cxn>
                <a:cxn ang="0">
                  <a:pos x="0" y="120"/>
                </a:cxn>
                <a:cxn ang="0">
                  <a:pos x="21" y="136"/>
                </a:cxn>
                <a:cxn ang="0">
                  <a:pos x="38" y="141"/>
                </a:cxn>
                <a:cxn ang="0">
                  <a:pos x="54" y="139"/>
                </a:cxn>
                <a:cxn ang="0">
                  <a:pos x="69" y="135"/>
                </a:cxn>
                <a:cxn ang="0">
                  <a:pos x="84" y="126"/>
                </a:cxn>
                <a:cxn ang="0">
                  <a:pos x="104" y="114"/>
                </a:cxn>
                <a:cxn ang="0">
                  <a:pos x="120" y="114"/>
                </a:cxn>
                <a:cxn ang="0">
                  <a:pos x="131" y="111"/>
                </a:cxn>
                <a:cxn ang="0">
                  <a:pos x="146" y="102"/>
                </a:cxn>
                <a:cxn ang="0">
                  <a:pos x="159" y="93"/>
                </a:cxn>
                <a:cxn ang="0">
                  <a:pos x="177" y="87"/>
                </a:cxn>
                <a:cxn ang="0">
                  <a:pos x="190" y="89"/>
                </a:cxn>
                <a:cxn ang="0">
                  <a:pos x="208" y="92"/>
                </a:cxn>
                <a:cxn ang="0">
                  <a:pos x="225" y="95"/>
                </a:cxn>
                <a:cxn ang="0">
                  <a:pos x="232" y="118"/>
                </a:cxn>
                <a:cxn ang="0">
                  <a:pos x="249" y="129"/>
                </a:cxn>
                <a:cxn ang="0">
                  <a:pos x="188" y="0"/>
                </a:cxn>
                <a:cxn ang="0">
                  <a:pos x="22" y="103"/>
                </a:cxn>
              </a:cxnLst>
              <a:rect l="0" t="0" r="r" b="b"/>
              <a:pathLst>
                <a:path w="249" h="141">
                  <a:moveTo>
                    <a:pt x="22" y="103"/>
                  </a:moveTo>
                  <a:lnTo>
                    <a:pt x="11" y="116"/>
                  </a:lnTo>
                  <a:lnTo>
                    <a:pt x="0" y="120"/>
                  </a:lnTo>
                  <a:lnTo>
                    <a:pt x="21" y="136"/>
                  </a:lnTo>
                  <a:lnTo>
                    <a:pt x="38" y="141"/>
                  </a:lnTo>
                  <a:lnTo>
                    <a:pt x="54" y="139"/>
                  </a:lnTo>
                  <a:lnTo>
                    <a:pt x="69" y="135"/>
                  </a:lnTo>
                  <a:lnTo>
                    <a:pt x="84" y="126"/>
                  </a:lnTo>
                  <a:lnTo>
                    <a:pt x="104" y="114"/>
                  </a:lnTo>
                  <a:lnTo>
                    <a:pt x="120" y="114"/>
                  </a:lnTo>
                  <a:lnTo>
                    <a:pt x="131" y="111"/>
                  </a:lnTo>
                  <a:lnTo>
                    <a:pt x="146" y="102"/>
                  </a:lnTo>
                  <a:lnTo>
                    <a:pt x="159" y="93"/>
                  </a:lnTo>
                  <a:lnTo>
                    <a:pt x="177" y="87"/>
                  </a:lnTo>
                  <a:lnTo>
                    <a:pt x="190" y="89"/>
                  </a:lnTo>
                  <a:lnTo>
                    <a:pt x="208" y="92"/>
                  </a:lnTo>
                  <a:lnTo>
                    <a:pt x="225" y="95"/>
                  </a:lnTo>
                  <a:lnTo>
                    <a:pt x="232" y="118"/>
                  </a:lnTo>
                  <a:lnTo>
                    <a:pt x="249" y="129"/>
                  </a:lnTo>
                  <a:lnTo>
                    <a:pt x="188" y="0"/>
                  </a:lnTo>
                  <a:lnTo>
                    <a:pt x="22" y="103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7" name="Freeform 5"/>
            <p:cNvSpPr>
              <a:spLocks/>
            </p:cNvSpPr>
            <p:nvPr/>
          </p:nvSpPr>
          <p:spPr bwMode="auto">
            <a:xfrm rot="-949943">
              <a:off x="2352" y="1488"/>
              <a:ext cx="220" cy="138"/>
            </a:xfrm>
            <a:custGeom>
              <a:avLst/>
              <a:gdLst/>
              <a:ahLst/>
              <a:cxnLst>
                <a:cxn ang="0">
                  <a:pos x="52" y="68"/>
                </a:cxn>
                <a:cxn ang="0">
                  <a:pos x="16" y="106"/>
                </a:cxn>
                <a:cxn ang="0">
                  <a:pos x="0" y="125"/>
                </a:cxn>
                <a:cxn ang="0">
                  <a:pos x="20" y="136"/>
                </a:cxn>
                <a:cxn ang="0">
                  <a:pos x="36" y="138"/>
                </a:cxn>
                <a:cxn ang="0">
                  <a:pos x="49" y="134"/>
                </a:cxn>
                <a:cxn ang="0">
                  <a:pos x="63" y="129"/>
                </a:cxn>
                <a:cxn ang="0">
                  <a:pos x="75" y="119"/>
                </a:cxn>
                <a:cxn ang="0">
                  <a:pos x="91" y="107"/>
                </a:cxn>
                <a:cxn ang="0">
                  <a:pos x="105" y="105"/>
                </a:cxn>
                <a:cxn ang="0">
                  <a:pos x="114" y="100"/>
                </a:cxn>
                <a:cxn ang="0">
                  <a:pos x="126" y="92"/>
                </a:cxn>
                <a:cxn ang="0">
                  <a:pos x="137" y="82"/>
                </a:cxn>
                <a:cxn ang="0">
                  <a:pos x="152" y="75"/>
                </a:cxn>
                <a:cxn ang="0">
                  <a:pos x="163" y="75"/>
                </a:cxn>
                <a:cxn ang="0">
                  <a:pos x="179" y="75"/>
                </a:cxn>
                <a:cxn ang="0">
                  <a:pos x="196" y="76"/>
                </a:cxn>
                <a:cxn ang="0">
                  <a:pos x="204" y="94"/>
                </a:cxn>
                <a:cxn ang="0">
                  <a:pos x="220" y="101"/>
                </a:cxn>
                <a:cxn ang="0">
                  <a:pos x="151" y="0"/>
                </a:cxn>
                <a:cxn ang="0">
                  <a:pos x="52" y="68"/>
                </a:cxn>
              </a:cxnLst>
              <a:rect l="0" t="0" r="r" b="b"/>
              <a:pathLst>
                <a:path w="220" h="138">
                  <a:moveTo>
                    <a:pt x="52" y="68"/>
                  </a:moveTo>
                  <a:lnTo>
                    <a:pt x="16" y="106"/>
                  </a:lnTo>
                  <a:lnTo>
                    <a:pt x="0" y="125"/>
                  </a:lnTo>
                  <a:lnTo>
                    <a:pt x="20" y="136"/>
                  </a:lnTo>
                  <a:lnTo>
                    <a:pt x="36" y="138"/>
                  </a:lnTo>
                  <a:lnTo>
                    <a:pt x="49" y="134"/>
                  </a:lnTo>
                  <a:lnTo>
                    <a:pt x="63" y="129"/>
                  </a:lnTo>
                  <a:lnTo>
                    <a:pt x="75" y="119"/>
                  </a:lnTo>
                  <a:lnTo>
                    <a:pt x="91" y="107"/>
                  </a:lnTo>
                  <a:lnTo>
                    <a:pt x="105" y="105"/>
                  </a:lnTo>
                  <a:lnTo>
                    <a:pt x="114" y="100"/>
                  </a:lnTo>
                  <a:lnTo>
                    <a:pt x="126" y="92"/>
                  </a:lnTo>
                  <a:lnTo>
                    <a:pt x="137" y="82"/>
                  </a:lnTo>
                  <a:lnTo>
                    <a:pt x="152" y="75"/>
                  </a:lnTo>
                  <a:lnTo>
                    <a:pt x="163" y="75"/>
                  </a:lnTo>
                  <a:lnTo>
                    <a:pt x="179" y="75"/>
                  </a:lnTo>
                  <a:lnTo>
                    <a:pt x="196" y="76"/>
                  </a:lnTo>
                  <a:lnTo>
                    <a:pt x="204" y="94"/>
                  </a:lnTo>
                  <a:lnTo>
                    <a:pt x="220" y="101"/>
                  </a:lnTo>
                  <a:lnTo>
                    <a:pt x="151" y="0"/>
                  </a:lnTo>
                  <a:lnTo>
                    <a:pt x="52" y="68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8" name="Freeform 6"/>
            <p:cNvSpPr>
              <a:spLocks/>
            </p:cNvSpPr>
            <p:nvPr/>
          </p:nvSpPr>
          <p:spPr bwMode="auto">
            <a:xfrm rot="810451">
              <a:off x="2444" y="1586"/>
              <a:ext cx="13" cy="10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599" name="Rectangle 7"/>
          <p:cNvSpPr>
            <a:spLocks noChangeArrowheads="1"/>
          </p:cNvSpPr>
          <p:nvPr/>
        </p:nvSpPr>
        <p:spPr bwMode="auto">
          <a:xfrm rot="220723">
            <a:off x="4343400" y="5246688"/>
            <a:ext cx="3314700" cy="131762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-1620512">
            <a:off x="7127875" y="4876800"/>
            <a:ext cx="1066800" cy="914400"/>
            <a:chOff x="4032" y="2160"/>
            <a:chExt cx="672" cy="576"/>
          </a:xfrm>
        </p:grpSpPr>
        <p:sp>
          <p:nvSpPr>
            <p:cNvPr id="110601" name="Freeform 9"/>
            <p:cNvSpPr>
              <a:spLocks/>
            </p:cNvSpPr>
            <p:nvPr/>
          </p:nvSpPr>
          <p:spPr bwMode="auto">
            <a:xfrm rot="-487818">
              <a:off x="4032" y="2160"/>
              <a:ext cx="575" cy="536"/>
            </a:xfrm>
            <a:custGeom>
              <a:avLst/>
              <a:gdLst/>
              <a:ahLst/>
              <a:cxnLst>
                <a:cxn ang="0">
                  <a:pos x="231" y="317"/>
                </a:cxn>
                <a:cxn ang="0">
                  <a:pos x="189" y="301"/>
                </a:cxn>
                <a:cxn ang="0">
                  <a:pos x="148" y="277"/>
                </a:cxn>
                <a:cxn ang="0">
                  <a:pos x="100" y="233"/>
                </a:cxn>
                <a:cxn ang="0">
                  <a:pos x="59" y="233"/>
                </a:cxn>
                <a:cxn ang="0">
                  <a:pos x="76" y="275"/>
                </a:cxn>
                <a:cxn ang="0">
                  <a:pos x="106" y="342"/>
                </a:cxn>
                <a:cxn ang="0">
                  <a:pos x="159" y="387"/>
                </a:cxn>
                <a:cxn ang="0">
                  <a:pos x="236" y="448"/>
                </a:cxn>
                <a:cxn ang="0">
                  <a:pos x="295" y="475"/>
                </a:cxn>
                <a:cxn ang="0">
                  <a:pos x="327" y="493"/>
                </a:cxn>
                <a:cxn ang="0">
                  <a:pos x="365" y="511"/>
                </a:cxn>
                <a:cxn ang="0">
                  <a:pos x="393" y="530"/>
                </a:cxn>
                <a:cxn ang="0">
                  <a:pos x="431" y="566"/>
                </a:cxn>
                <a:cxn ang="0">
                  <a:pos x="457" y="599"/>
                </a:cxn>
                <a:cxn ang="0">
                  <a:pos x="490" y="624"/>
                </a:cxn>
                <a:cxn ang="0">
                  <a:pos x="505" y="614"/>
                </a:cxn>
                <a:cxn ang="0">
                  <a:pos x="523" y="568"/>
                </a:cxn>
                <a:cxn ang="0">
                  <a:pos x="568" y="522"/>
                </a:cxn>
                <a:cxn ang="0">
                  <a:pos x="611" y="469"/>
                </a:cxn>
                <a:cxn ang="0">
                  <a:pos x="631" y="437"/>
                </a:cxn>
                <a:cxn ang="0">
                  <a:pos x="610" y="409"/>
                </a:cxn>
                <a:cxn ang="0">
                  <a:pos x="576" y="388"/>
                </a:cxn>
                <a:cxn ang="0">
                  <a:pos x="557" y="370"/>
                </a:cxn>
                <a:cxn ang="0">
                  <a:pos x="521" y="260"/>
                </a:cxn>
                <a:cxn ang="0">
                  <a:pos x="491" y="178"/>
                </a:cxn>
                <a:cxn ang="0">
                  <a:pos x="466" y="134"/>
                </a:cxn>
                <a:cxn ang="0">
                  <a:pos x="450" y="88"/>
                </a:cxn>
                <a:cxn ang="0">
                  <a:pos x="428" y="66"/>
                </a:cxn>
                <a:cxn ang="0">
                  <a:pos x="390" y="46"/>
                </a:cxn>
                <a:cxn ang="0">
                  <a:pos x="350" y="28"/>
                </a:cxn>
                <a:cxn ang="0">
                  <a:pos x="298" y="20"/>
                </a:cxn>
                <a:cxn ang="0">
                  <a:pos x="247" y="6"/>
                </a:cxn>
                <a:cxn ang="0">
                  <a:pos x="208" y="5"/>
                </a:cxn>
                <a:cxn ang="0">
                  <a:pos x="163" y="12"/>
                </a:cxn>
                <a:cxn ang="0">
                  <a:pos x="133" y="20"/>
                </a:cxn>
                <a:cxn ang="0">
                  <a:pos x="78" y="38"/>
                </a:cxn>
                <a:cxn ang="0">
                  <a:pos x="33" y="77"/>
                </a:cxn>
                <a:cxn ang="0">
                  <a:pos x="3" y="108"/>
                </a:cxn>
                <a:cxn ang="0">
                  <a:pos x="7" y="131"/>
                </a:cxn>
                <a:cxn ang="0">
                  <a:pos x="46" y="134"/>
                </a:cxn>
                <a:cxn ang="0">
                  <a:pos x="76" y="117"/>
                </a:cxn>
                <a:cxn ang="0">
                  <a:pos x="126" y="102"/>
                </a:cxn>
                <a:cxn ang="0">
                  <a:pos x="180" y="96"/>
                </a:cxn>
                <a:cxn ang="0">
                  <a:pos x="207" y="107"/>
                </a:cxn>
                <a:cxn ang="0">
                  <a:pos x="240" y="131"/>
                </a:cxn>
                <a:cxn ang="0">
                  <a:pos x="267" y="153"/>
                </a:cxn>
                <a:cxn ang="0">
                  <a:pos x="283" y="186"/>
                </a:cxn>
                <a:cxn ang="0">
                  <a:pos x="294" y="224"/>
                </a:cxn>
                <a:cxn ang="0">
                  <a:pos x="293" y="259"/>
                </a:cxn>
                <a:cxn ang="0">
                  <a:pos x="255" y="310"/>
                </a:cxn>
              </a:cxnLst>
              <a:rect l="0" t="0" r="r" b="b"/>
              <a:pathLst>
                <a:path w="648" h="631">
                  <a:moveTo>
                    <a:pt x="255" y="310"/>
                  </a:moveTo>
                  <a:lnTo>
                    <a:pt x="231" y="317"/>
                  </a:lnTo>
                  <a:lnTo>
                    <a:pt x="214" y="314"/>
                  </a:lnTo>
                  <a:lnTo>
                    <a:pt x="189" y="301"/>
                  </a:lnTo>
                  <a:lnTo>
                    <a:pt x="162" y="296"/>
                  </a:lnTo>
                  <a:lnTo>
                    <a:pt x="148" y="277"/>
                  </a:lnTo>
                  <a:lnTo>
                    <a:pt x="125" y="247"/>
                  </a:lnTo>
                  <a:lnTo>
                    <a:pt x="100" y="233"/>
                  </a:lnTo>
                  <a:lnTo>
                    <a:pt x="76" y="228"/>
                  </a:lnTo>
                  <a:lnTo>
                    <a:pt x="59" y="233"/>
                  </a:lnTo>
                  <a:lnTo>
                    <a:pt x="66" y="251"/>
                  </a:lnTo>
                  <a:lnTo>
                    <a:pt x="76" y="275"/>
                  </a:lnTo>
                  <a:lnTo>
                    <a:pt x="94" y="312"/>
                  </a:lnTo>
                  <a:lnTo>
                    <a:pt x="106" y="342"/>
                  </a:lnTo>
                  <a:lnTo>
                    <a:pt x="136" y="366"/>
                  </a:lnTo>
                  <a:lnTo>
                    <a:pt x="159" y="387"/>
                  </a:lnTo>
                  <a:lnTo>
                    <a:pt x="177" y="403"/>
                  </a:lnTo>
                  <a:lnTo>
                    <a:pt x="236" y="448"/>
                  </a:lnTo>
                  <a:lnTo>
                    <a:pt x="265" y="460"/>
                  </a:lnTo>
                  <a:lnTo>
                    <a:pt x="295" y="475"/>
                  </a:lnTo>
                  <a:lnTo>
                    <a:pt x="311" y="481"/>
                  </a:lnTo>
                  <a:lnTo>
                    <a:pt x="327" y="493"/>
                  </a:lnTo>
                  <a:lnTo>
                    <a:pt x="349" y="503"/>
                  </a:lnTo>
                  <a:lnTo>
                    <a:pt x="365" y="511"/>
                  </a:lnTo>
                  <a:lnTo>
                    <a:pt x="382" y="519"/>
                  </a:lnTo>
                  <a:lnTo>
                    <a:pt x="393" y="530"/>
                  </a:lnTo>
                  <a:lnTo>
                    <a:pt x="412" y="543"/>
                  </a:lnTo>
                  <a:lnTo>
                    <a:pt x="431" y="566"/>
                  </a:lnTo>
                  <a:lnTo>
                    <a:pt x="445" y="583"/>
                  </a:lnTo>
                  <a:lnTo>
                    <a:pt x="457" y="599"/>
                  </a:lnTo>
                  <a:lnTo>
                    <a:pt x="472" y="612"/>
                  </a:lnTo>
                  <a:lnTo>
                    <a:pt x="490" y="624"/>
                  </a:lnTo>
                  <a:lnTo>
                    <a:pt x="500" y="631"/>
                  </a:lnTo>
                  <a:lnTo>
                    <a:pt x="505" y="614"/>
                  </a:lnTo>
                  <a:lnTo>
                    <a:pt x="510" y="597"/>
                  </a:lnTo>
                  <a:lnTo>
                    <a:pt x="523" y="568"/>
                  </a:lnTo>
                  <a:lnTo>
                    <a:pt x="553" y="539"/>
                  </a:lnTo>
                  <a:lnTo>
                    <a:pt x="568" y="522"/>
                  </a:lnTo>
                  <a:lnTo>
                    <a:pt x="596" y="489"/>
                  </a:lnTo>
                  <a:lnTo>
                    <a:pt x="611" y="469"/>
                  </a:lnTo>
                  <a:lnTo>
                    <a:pt x="626" y="451"/>
                  </a:lnTo>
                  <a:lnTo>
                    <a:pt x="631" y="437"/>
                  </a:lnTo>
                  <a:lnTo>
                    <a:pt x="648" y="435"/>
                  </a:lnTo>
                  <a:lnTo>
                    <a:pt x="610" y="409"/>
                  </a:lnTo>
                  <a:lnTo>
                    <a:pt x="597" y="398"/>
                  </a:lnTo>
                  <a:lnTo>
                    <a:pt x="576" y="388"/>
                  </a:lnTo>
                  <a:lnTo>
                    <a:pt x="565" y="379"/>
                  </a:lnTo>
                  <a:lnTo>
                    <a:pt x="557" y="370"/>
                  </a:lnTo>
                  <a:lnTo>
                    <a:pt x="549" y="343"/>
                  </a:lnTo>
                  <a:lnTo>
                    <a:pt x="521" y="260"/>
                  </a:lnTo>
                  <a:lnTo>
                    <a:pt x="507" y="216"/>
                  </a:lnTo>
                  <a:lnTo>
                    <a:pt x="491" y="178"/>
                  </a:lnTo>
                  <a:lnTo>
                    <a:pt x="478" y="158"/>
                  </a:lnTo>
                  <a:lnTo>
                    <a:pt x="466" y="134"/>
                  </a:lnTo>
                  <a:lnTo>
                    <a:pt x="458" y="112"/>
                  </a:lnTo>
                  <a:lnTo>
                    <a:pt x="450" y="88"/>
                  </a:lnTo>
                  <a:lnTo>
                    <a:pt x="442" y="74"/>
                  </a:lnTo>
                  <a:lnTo>
                    <a:pt x="428" y="66"/>
                  </a:lnTo>
                  <a:lnTo>
                    <a:pt x="404" y="58"/>
                  </a:lnTo>
                  <a:lnTo>
                    <a:pt x="390" y="46"/>
                  </a:lnTo>
                  <a:lnTo>
                    <a:pt x="374" y="32"/>
                  </a:lnTo>
                  <a:lnTo>
                    <a:pt x="350" y="28"/>
                  </a:lnTo>
                  <a:lnTo>
                    <a:pt x="320" y="28"/>
                  </a:lnTo>
                  <a:lnTo>
                    <a:pt x="298" y="20"/>
                  </a:lnTo>
                  <a:lnTo>
                    <a:pt x="266" y="14"/>
                  </a:lnTo>
                  <a:lnTo>
                    <a:pt x="247" y="6"/>
                  </a:lnTo>
                  <a:lnTo>
                    <a:pt x="234" y="0"/>
                  </a:lnTo>
                  <a:lnTo>
                    <a:pt x="208" y="5"/>
                  </a:lnTo>
                  <a:lnTo>
                    <a:pt x="184" y="9"/>
                  </a:lnTo>
                  <a:lnTo>
                    <a:pt x="163" y="12"/>
                  </a:lnTo>
                  <a:lnTo>
                    <a:pt x="150" y="14"/>
                  </a:lnTo>
                  <a:lnTo>
                    <a:pt x="133" y="20"/>
                  </a:lnTo>
                  <a:lnTo>
                    <a:pt x="117" y="26"/>
                  </a:lnTo>
                  <a:lnTo>
                    <a:pt x="78" y="38"/>
                  </a:lnTo>
                  <a:lnTo>
                    <a:pt x="55" y="57"/>
                  </a:lnTo>
                  <a:lnTo>
                    <a:pt x="33" y="77"/>
                  </a:lnTo>
                  <a:lnTo>
                    <a:pt x="16" y="93"/>
                  </a:lnTo>
                  <a:lnTo>
                    <a:pt x="3" y="108"/>
                  </a:lnTo>
                  <a:lnTo>
                    <a:pt x="0" y="120"/>
                  </a:lnTo>
                  <a:lnTo>
                    <a:pt x="7" y="131"/>
                  </a:lnTo>
                  <a:lnTo>
                    <a:pt x="28" y="137"/>
                  </a:lnTo>
                  <a:lnTo>
                    <a:pt x="46" y="134"/>
                  </a:lnTo>
                  <a:lnTo>
                    <a:pt x="60" y="128"/>
                  </a:lnTo>
                  <a:lnTo>
                    <a:pt x="76" y="117"/>
                  </a:lnTo>
                  <a:lnTo>
                    <a:pt x="91" y="104"/>
                  </a:lnTo>
                  <a:lnTo>
                    <a:pt x="126" y="102"/>
                  </a:lnTo>
                  <a:lnTo>
                    <a:pt x="160" y="101"/>
                  </a:lnTo>
                  <a:lnTo>
                    <a:pt x="180" y="96"/>
                  </a:lnTo>
                  <a:lnTo>
                    <a:pt x="195" y="95"/>
                  </a:lnTo>
                  <a:lnTo>
                    <a:pt x="207" y="107"/>
                  </a:lnTo>
                  <a:lnTo>
                    <a:pt x="222" y="117"/>
                  </a:lnTo>
                  <a:lnTo>
                    <a:pt x="240" y="131"/>
                  </a:lnTo>
                  <a:lnTo>
                    <a:pt x="255" y="138"/>
                  </a:lnTo>
                  <a:lnTo>
                    <a:pt x="267" y="153"/>
                  </a:lnTo>
                  <a:lnTo>
                    <a:pt x="273" y="165"/>
                  </a:lnTo>
                  <a:lnTo>
                    <a:pt x="283" y="186"/>
                  </a:lnTo>
                  <a:lnTo>
                    <a:pt x="288" y="207"/>
                  </a:lnTo>
                  <a:lnTo>
                    <a:pt x="294" y="224"/>
                  </a:lnTo>
                  <a:lnTo>
                    <a:pt x="293" y="238"/>
                  </a:lnTo>
                  <a:lnTo>
                    <a:pt x="293" y="259"/>
                  </a:lnTo>
                  <a:lnTo>
                    <a:pt x="287" y="286"/>
                  </a:lnTo>
                  <a:lnTo>
                    <a:pt x="255" y="310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auto">
            <a:xfrm>
              <a:off x="4202" y="2173"/>
              <a:ext cx="103" cy="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27"/>
                </a:cxn>
                <a:cxn ang="0">
                  <a:pos x="138" y="66"/>
                </a:cxn>
              </a:cxnLst>
              <a:rect l="0" t="0" r="r" b="b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3" name="Freeform 11"/>
            <p:cNvSpPr>
              <a:spLocks/>
            </p:cNvSpPr>
            <p:nvPr/>
          </p:nvSpPr>
          <p:spPr bwMode="auto">
            <a:xfrm rot="-1242821">
              <a:off x="4093" y="2384"/>
              <a:ext cx="15" cy="4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4" name="Freeform 12"/>
            <p:cNvSpPr>
              <a:spLocks/>
            </p:cNvSpPr>
            <p:nvPr/>
          </p:nvSpPr>
          <p:spPr bwMode="auto">
            <a:xfrm rot="-832342">
              <a:off x="4167" y="2231"/>
              <a:ext cx="12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6" y="57"/>
                </a:cxn>
                <a:cxn ang="0">
                  <a:pos x="25" y="82"/>
                </a:cxn>
                <a:cxn ang="0">
                  <a:pos x="50" y="93"/>
                </a:cxn>
              </a:cxnLst>
              <a:rect l="0" t="0" r="r" b="b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5" name="Freeform 13"/>
            <p:cNvSpPr>
              <a:spLocks/>
            </p:cNvSpPr>
            <p:nvPr/>
          </p:nvSpPr>
          <p:spPr bwMode="auto">
            <a:xfrm rot="-1712274">
              <a:off x="4076" y="2259"/>
              <a:ext cx="9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4" y="28"/>
                </a:cxn>
                <a:cxn ang="0">
                  <a:pos x="19" y="43"/>
                </a:cxn>
              </a:cxnLst>
              <a:rect l="0" t="0" r="r" b="b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 rot="12375108">
              <a:off x="4462" y="2466"/>
              <a:ext cx="242" cy="270"/>
              <a:chOff x="2457" y="2549"/>
              <a:chExt cx="557" cy="547"/>
            </a:xfrm>
          </p:grpSpPr>
          <p:sp>
            <p:nvSpPr>
              <p:cNvPr id="110607" name="Freeform 15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/>
                <a:ahLst/>
                <a:cxnLst>
                  <a:cxn ang="0">
                    <a:pos x="1112" y="140"/>
                  </a:cxn>
                  <a:cxn ang="0">
                    <a:pos x="1056" y="271"/>
                  </a:cxn>
                  <a:cxn ang="0">
                    <a:pos x="1017" y="373"/>
                  </a:cxn>
                  <a:cxn ang="0">
                    <a:pos x="971" y="476"/>
                  </a:cxn>
                  <a:cxn ang="0">
                    <a:pos x="943" y="588"/>
                  </a:cxn>
                  <a:cxn ang="0">
                    <a:pos x="924" y="702"/>
                  </a:cxn>
                  <a:cxn ang="0">
                    <a:pos x="905" y="814"/>
                  </a:cxn>
                  <a:cxn ang="0">
                    <a:pos x="905" y="916"/>
                  </a:cxn>
                  <a:cxn ang="0">
                    <a:pos x="905" y="1001"/>
                  </a:cxn>
                  <a:cxn ang="0">
                    <a:pos x="905" y="1038"/>
                  </a:cxn>
                  <a:cxn ang="0">
                    <a:pos x="242" y="1094"/>
                  </a:cxn>
                  <a:cxn ang="0">
                    <a:pos x="130" y="448"/>
                  </a:cxn>
                  <a:cxn ang="0">
                    <a:pos x="28" y="65"/>
                  </a:cxn>
                  <a:cxn ang="0">
                    <a:pos x="0" y="0"/>
                  </a:cxn>
                  <a:cxn ang="0">
                    <a:pos x="420" y="75"/>
                  </a:cxn>
                  <a:cxn ang="0">
                    <a:pos x="765" y="103"/>
                  </a:cxn>
                  <a:cxn ang="0">
                    <a:pos x="989" y="103"/>
                  </a:cxn>
                  <a:cxn ang="0">
                    <a:pos x="1112" y="140"/>
                  </a:cxn>
                </a:cxnLst>
                <a:rect l="0" t="0" r="r" b="b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8" name="Oval 16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09" name="Freeform 17"/>
            <p:cNvSpPr>
              <a:spLocks/>
            </p:cNvSpPr>
            <p:nvPr/>
          </p:nvSpPr>
          <p:spPr bwMode="auto">
            <a:xfrm rot="15712181">
              <a:off x="4165" y="2435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0" name="Freeform 18"/>
            <p:cNvSpPr>
              <a:spLocks/>
            </p:cNvSpPr>
            <p:nvPr/>
          </p:nvSpPr>
          <p:spPr bwMode="auto">
            <a:xfrm rot="-487818">
              <a:off x="4282" y="2181"/>
              <a:ext cx="4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514600" y="5943600"/>
            <a:ext cx="1600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Vải khô</a:t>
            </a:r>
          </a:p>
        </p:txBody>
      </p:sp>
      <p:sp>
        <p:nvSpPr>
          <p:cNvPr id="110612" name="AutoShape 20"/>
          <p:cNvSpPr>
            <a:spLocks noChangeArrowheads="1"/>
          </p:cNvSpPr>
          <p:nvPr/>
        </p:nvSpPr>
        <p:spPr bwMode="auto">
          <a:xfrm>
            <a:off x="2362200" y="2667000"/>
            <a:ext cx="1447800" cy="457200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3" name="AutoShape 21"/>
          <p:cNvSpPr>
            <a:spLocks noChangeArrowheads="1"/>
          </p:cNvSpPr>
          <p:nvPr/>
        </p:nvSpPr>
        <p:spPr bwMode="auto">
          <a:xfrm>
            <a:off x="2997200" y="2581275"/>
            <a:ext cx="157163" cy="222250"/>
          </a:xfrm>
          <a:prstGeom prst="can">
            <a:avLst>
              <a:gd name="adj" fmla="val 33494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4" name="AutoShape 22"/>
          <p:cNvSpPr>
            <a:spLocks noChangeArrowheads="1"/>
          </p:cNvSpPr>
          <p:nvPr/>
        </p:nvSpPr>
        <p:spPr bwMode="auto">
          <a:xfrm>
            <a:off x="3022600" y="1600200"/>
            <a:ext cx="88900" cy="1031875"/>
          </a:xfrm>
          <a:prstGeom prst="can">
            <a:avLst>
              <a:gd name="adj" fmla="val 24880"/>
            </a:avLst>
          </a:prstGeom>
          <a:gradFill rotWithShape="1">
            <a:gsLst>
              <a:gs pos="0">
                <a:srgbClr val="9D9D9D"/>
              </a:gs>
              <a:gs pos="50000">
                <a:srgbClr val="9D9D9D">
                  <a:gamma/>
                  <a:tint val="0"/>
                  <a:invGamma/>
                </a:srgbClr>
              </a:gs>
              <a:gs pos="100000">
                <a:srgbClr val="9D9D9D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15" name="Line 23"/>
          <p:cNvSpPr>
            <a:spLocks noChangeShapeType="1"/>
          </p:cNvSpPr>
          <p:nvPr/>
        </p:nvSpPr>
        <p:spPr bwMode="auto">
          <a:xfrm flipV="1">
            <a:off x="3073400" y="1358900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 rot="382370">
            <a:off x="9601200" y="3581400"/>
            <a:ext cx="3937000" cy="914400"/>
            <a:chOff x="1240" y="1692"/>
            <a:chExt cx="2480" cy="576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 rot="-2002882">
              <a:off x="3047" y="1839"/>
              <a:ext cx="276" cy="148"/>
              <a:chOff x="2352" y="1488"/>
              <a:chExt cx="276" cy="148"/>
            </a:xfrm>
          </p:grpSpPr>
          <p:sp>
            <p:nvSpPr>
              <p:cNvPr id="110618" name="Freeform 26"/>
              <p:cNvSpPr>
                <a:spLocks/>
              </p:cNvSpPr>
              <p:nvPr/>
            </p:nvSpPr>
            <p:spPr bwMode="auto">
              <a:xfrm rot="-487818">
                <a:off x="2406" y="1516"/>
                <a:ext cx="222" cy="120"/>
              </a:xfrm>
              <a:custGeom>
                <a:avLst/>
                <a:gdLst/>
                <a:ahLst/>
                <a:cxnLst>
                  <a:cxn ang="0">
                    <a:pos x="22" y="103"/>
                  </a:cxn>
                  <a:cxn ang="0">
                    <a:pos x="11" y="116"/>
                  </a:cxn>
                  <a:cxn ang="0">
                    <a:pos x="0" y="120"/>
                  </a:cxn>
                  <a:cxn ang="0">
                    <a:pos x="21" y="136"/>
                  </a:cxn>
                  <a:cxn ang="0">
                    <a:pos x="38" y="141"/>
                  </a:cxn>
                  <a:cxn ang="0">
                    <a:pos x="54" y="139"/>
                  </a:cxn>
                  <a:cxn ang="0">
                    <a:pos x="69" y="135"/>
                  </a:cxn>
                  <a:cxn ang="0">
                    <a:pos x="84" y="126"/>
                  </a:cxn>
                  <a:cxn ang="0">
                    <a:pos x="104" y="114"/>
                  </a:cxn>
                  <a:cxn ang="0">
                    <a:pos x="120" y="114"/>
                  </a:cxn>
                  <a:cxn ang="0">
                    <a:pos x="131" y="111"/>
                  </a:cxn>
                  <a:cxn ang="0">
                    <a:pos x="146" y="102"/>
                  </a:cxn>
                  <a:cxn ang="0">
                    <a:pos x="159" y="93"/>
                  </a:cxn>
                  <a:cxn ang="0">
                    <a:pos x="177" y="87"/>
                  </a:cxn>
                  <a:cxn ang="0">
                    <a:pos x="190" y="89"/>
                  </a:cxn>
                  <a:cxn ang="0">
                    <a:pos x="208" y="92"/>
                  </a:cxn>
                  <a:cxn ang="0">
                    <a:pos x="225" y="95"/>
                  </a:cxn>
                  <a:cxn ang="0">
                    <a:pos x="232" y="118"/>
                  </a:cxn>
                  <a:cxn ang="0">
                    <a:pos x="249" y="129"/>
                  </a:cxn>
                  <a:cxn ang="0">
                    <a:pos x="188" y="0"/>
                  </a:cxn>
                  <a:cxn ang="0">
                    <a:pos x="22" y="103"/>
                  </a:cxn>
                </a:cxnLst>
                <a:rect l="0" t="0" r="r" b="b"/>
                <a:pathLst>
                  <a:path w="249" h="141">
                    <a:moveTo>
                      <a:pt x="22" y="103"/>
                    </a:moveTo>
                    <a:lnTo>
                      <a:pt x="11" y="116"/>
                    </a:lnTo>
                    <a:lnTo>
                      <a:pt x="0" y="120"/>
                    </a:lnTo>
                    <a:lnTo>
                      <a:pt x="21" y="136"/>
                    </a:lnTo>
                    <a:lnTo>
                      <a:pt x="38" y="141"/>
                    </a:lnTo>
                    <a:lnTo>
                      <a:pt x="54" y="139"/>
                    </a:lnTo>
                    <a:lnTo>
                      <a:pt x="69" y="135"/>
                    </a:lnTo>
                    <a:lnTo>
                      <a:pt x="84" y="126"/>
                    </a:lnTo>
                    <a:lnTo>
                      <a:pt x="104" y="114"/>
                    </a:lnTo>
                    <a:lnTo>
                      <a:pt x="120" y="114"/>
                    </a:lnTo>
                    <a:lnTo>
                      <a:pt x="131" y="111"/>
                    </a:lnTo>
                    <a:lnTo>
                      <a:pt x="146" y="102"/>
                    </a:lnTo>
                    <a:lnTo>
                      <a:pt x="159" y="93"/>
                    </a:lnTo>
                    <a:lnTo>
                      <a:pt x="177" y="87"/>
                    </a:lnTo>
                    <a:lnTo>
                      <a:pt x="190" y="89"/>
                    </a:lnTo>
                    <a:lnTo>
                      <a:pt x="208" y="92"/>
                    </a:lnTo>
                    <a:lnTo>
                      <a:pt x="225" y="95"/>
                    </a:lnTo>
                    <a:lnTo>
                      <a:pt x="232" y="118"/>
                    </a:lnTo>
                    <a:lnTo>
                      <a:pt x="249" y="129"/>
                    </a:lnTo>
                    <a:lnTo>
                      <a:pt x="188" y="0"/>
                    </a:lnTo>
                    <a:lnTo>
                      <a:pt x="22" y="103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9" name="Freeform 27"/>
              <p:cNvSpPr>
                <a:spLocks/>
              </p:cNvSpPr>
              <p:nvPr/>
            </p:nvSpPr>
            <p:spPr bwMode="auto">
              <a:xfrm rot="-949943">
                <a:off x="2352" y="1488"/>
                <a:ext cx="220" cy="138"/>
              </a:xfrm>
              <a:custGeom>
                <a:avLst/>
                <a:gdLst/>
                <a:ahLst/>
                <a:cxnLst>
                  <a:cxn ang="0">
                    <a:pos x="52" y="68"/>
                  </a:cxn>
                  <a:cxn ang="0">
                    <a:pos x="16" y="106"/>
                  </a:cxn>
                  <a:cxn ang="0">
                    <a:pos x="0" y="125"/>
                  </a:cxn>
                  <a:cxn ang="0">
                    <a:pos x="20" y="136"/>
                  </a:cxn>
                  <a:cxn ang="0">
                    <a:pos x="36" y="138"/>
                  </a:cxn>
                  <a:cxn ang="0">
                    <a:pos x="49" y="134"/>
                  </a:cxn>
                  <a:cxn ang="0">
                    <a:pos x="63" y="129"/>
                  </a:cxn>
                  <a:cxn ang="0">
                    <a:pos x="75" y="119"/>
                  </a:cxn>
                  <a:cxn ang="0">
                    <a:pos x="91" y="107"/>
                  </a:cxn>
                  <a:cxn ang="0">
                    <a:pos x="105" y="105"/>
                  </a:cxn>
                  <a:cxn ang="0">
                    <a:pos x="114" y="100"/>
                  </a:cxn>
                  <a:cxn ang="0">
                    <a:pos x="126" y="92"/>
                  </a:cxn>
                  <a:cxn ang="0">
                    <a:pos x="137" y="82"/>
                  </a:cxn>
                  <a:cxn ang="0">
                    <a:pos x="152" y="75"/>
                  </a:cxn>
                  <a:cxn ang="0">
                    <a:pos x="163" y="75"/>
                  </a:cxn>
                  <a:cxn ang="0">
                    <a:pos x="179" y="75"/>
                  </a:cxn>
                  <a:cxn ang="0">
                    <a:pos x="196" y="76"/>
                  </a:cxn>
                  <a:cxn ang="0">
                    <a:pos x="204" y="94"/>
                  </a:cxn>
                  <a:cxn ang="0">
                    <a:pos x="220" y="101"/>
                  </a:cxn>
                  <a:cxn ang="0">
                    <a:pos x="151" y="0"/>
                  </a:cxn>
                  <a:cxn ang="0">
                    <a:pos x="52" y="68"/>
                  </a:cxn>
                </a:cxnLst>
                <a:rect l="0" t="0" r="r" b="b"/>
                <a:pathLst>
                  <a:path w="220" h="138">
                    <a:moveTo>
                      <a:pt x="52" y="68"/>
                    </a:moveTo>
                    <a:lnTo>
                      <a:pt x="16" y="106"/>
                    </a:lnTo>
                    <a:lnTo>
                      <a:pt x="0" y="125"/>
                    </a:lnTo>
                    <a:lnTo>
                      <a:pt x="20" y="136"/>
                    </a:lnTo>
                    <a:lnTo>
                      <a:pt x="36" y="138"/>
                    </a:lnTo>
                    <a:lnTo>
                      <a:pt x="49" y="134"/>
                    </a:lnTo>
                    <a:lnTo>
                      <a:pt x="63" y="129"/>
                    </a:lnTo>
                    <a:lnTo>
                      <a:pt x="75" y="119"/>
                    </a:lnTo>
                    <a:lnTo>
                      <a:pt x="91" y="107"/>
                    </a:lnTo>
                    <a:lnTo>
                      <a:pt x="105" y="105"/>
                    </a:lnTo>
                    <a:lnTo>
                      <a:pt x="114" y="100"/>
                    </a:lnTo>
                    <a:lnTo>
                      <a:pt x="126" y="92"/>
                    </a:lnTo>
                    <a:lnTo>
                      <a:pt x="137" y="82"/>
                    </a:lnTo>
                    <a:lnTo>
                      <a:pt x="152" y="75"/>
                    </a:lnTo>
                    <a:lnTo>
                      <a:pt x="163" y="75"/>
                    </a:lnTo>
                    <a:lnTo>
                      <a:pt x="179" y="75"/>
                    </a:lnTo>
                    <a:lnTo>
                      <a:pt x="196" y="76"/>
                    </a:lnTo>
                    <a:lnTo>
                      <a:pt x="204" y="94"/>
                    </a:lnTo>
                    <a:lnTo>
                      <a:pt x="220" y="101"/>
                    </a:lnTo>
                    <a:lnTo>
                      <a:pt x="151" y="0"/>
                    </a:lnTo>
                    <a:lnTo>
                      <a:pt x="52" y="68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0" name="Freeform 28"/>
              <p:cNvSpPr>
                <a:spLocks/>
              </p:cNvSpPr>
              <p:nvPr/>
            </p:nvSpPr>
            <p:spPr bwMode="auto">
              <a:xfrm rot="810451">
                <a:off x="2444" y="1586"/>
                <a:ext cx="13" cy="10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621" name="Rectangle 29"/>
            <p:cNvSpPr>
              <a:spLocks noChangeArrowheads="1"/>
            </p:cNvSpPr>
            <p:nvPr/>
          </p:nvSpPr>
          <p:spPr bwMode="auto">
            <a:xfrm rot="-161647">
              <a:off x="1240" y="2028"/>
              <a:ext cx="2088" cy="83"/>
            </a:xfrm>
            <a:prstGeom prst="rect">
              <a:avLst/>
            </a:prstGeom>
            <a:solidFill>
              <a:srgbClr val="C0C0C0"/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rot="-2002882">
              <a:off x="3048" y="1692"/>
              <a:ext cx="672" cy="576"/>
              <a:chOff x="4032" y="2160"/>
              <a:chExt cx="672" cy="576"/>
            </a:xfrm>
          </p:grpSpPr>
          <p:sp>
            <p:nvSpPr>
              <p:cNvPr id="110623" name="Freeform 31"/>
              <p:cNvSpPr>
                <a:spLocks/>
              </p:cNvSpPr>
              <p:nvPr/>
            </p:nvSpPr>
            <p:spPr bwMode="auto">
              <a:xfrm rot="-487818">
                <a:off x="4032" y="2160"/>
                <a:ext cx="575" cy="536"/>
              </a:xfrm>
              <a:custGeom>
                <a:avLst/>
                <a:gdLst/>
                <a:ahLst/>
                <a:cxnLst>
                  <a:cxn ang="0">
                    <a:pos x="231" y="317"/>
                  </a:cxn>
                  <a:cxn ang="0">
                    <a:pos x="189" y="301"/>
                  </a:cxn>
                  <a:cxn ang="0">
                    <a:pos x="148" y="277"/>
                  </a:cxn>
                  <a:cxn ang="0">
                    <a:pos x="100" y="233"/>
                  </a:cxn>
                  <a:cxn ang="0">
                    <a:pos x="59" y="233"/>
                  </a:cxn>
                  <a:cxn ang="0">
                    <a:pos x="76" y="275"/>
                  </a:cxn>
                  <a:cxn ang="0">
                    <a:pos x="106" y="342"/>
                  </a:cxn>
                  <a:cxn ang="0">
                    <a:pos x="159" y="387"/>
                  </a:cxn>
                  <a:cxn ang="0">
                    <a:pos x="236" y="448"/>
                  </a:cxn>
                  <a:cxn ang="0">
                    <a:pos x="295" y="475"/>
                  </a:cxn>
                  <a:cxn ang="0">
                    <a:pos x="327" y="493"/>
                  </a:cxn>
                  <a:cxn ang="0">
                    <a:pos x="365" y="511"/>
                  </a:cxn>
                  <a:cxn ang="0">
                    <a:pos x="393" y="530"/>
                  </a:cxn>
                  <a:cxn ang="0">
                    <a:pos x="431" y="566"/>
                  </a:cxn>
                  <a:cxn ang="0">
                    <a:pos x="457" y="599"/>
                  </a:cxn>
                  <a:cxn ang="0">
                    <a:pos x="490" y="624"/>
                  </a:cxn>
                  <a:cxn ang="0">
                    <a:pos x="505" y="614"/>
                  </a:cxn>
                  <a:cxn ang="0">
                    <a:pos x="523" y="568"/>
                  </a:cxn>
                  <a:cxn ang="0">
                    <a:pos x="568" y="522"/>
                  </a:cxn>
                  <a:cxn ang="0">
                    <a:pos x="611" y="469"/>
                  </a:cxn>
                  <a:cxn ang="0">
                    <a:pos x="631" y="437"/>
                  </a:cxn>
                  <a:cxn ang="0">
                    <a:pos x="610" y="409"/>
                  </a:cxn>
                  <a:cxn ang="0">
                    <a:pos x="576" y="388"/>
                  </a:cxn>
                  <a:cxn ang="0">
                    <a:pos x="557" y="370"/>
                  </a:cxn>
                  <a:cxn ang="0">
                    <a:pos x="521" y="260"/>
                  </a:cxn>
                  <a:cxn ang="0">
                    <a:pos x="491" y="178"/>
                  </a:cxn>
                  <a:cxn ang="0">
                    <a:pos x="466" y="134"/>
                  </a:cxn>
                  <a:cxn ang="0">
                    <a:pos x="450" y="88"/>
                  </a:cxn>
                  <a:cxn ang="0">
                    <a:pos x="428" y="66"/>
                  </a:cxn>
                  <a:cxn ang="0">
                    <a:pos x="390" y="46"/>
                  </a:cxn>
                  <a:cxn ang="0">
                    <a:pos x="350" y="28"/>
                  </a:cxn>
                  <a:cxn ang="0">
                    <a:pos x="298" y="20"/>
                  </a:cxn>
                  <a:cxn ang="0">
                    <a:pos x="247" y="6"/>
                  </a:cxn>
                  <a:cxn ang="0">
                    <a:pos x="208" y="5"/>
                  </a:cxn>
                  <a:cxn ang="0">
                    <a:pos x="163" y="12"/>
                  </a:cxn>
                  <a:cxn ang="0">
                    <a:pos x="133" y="20"/>
                  </a:cxn>
                  <a:cxn ang="0">
                    <a:pos x="78" y="38"/>
                  </a:cxn>
                  <a:cxn ang="0">
                    <a:pos x="33" y="77"/>
                  </a:cxn>
                  <a:cxn ang="0">
                    <a:pos x="3" y="108"/>
                  </a:cxn>
                  <a:cxn ang="0">
                    <a:pos x="7" y="131"/>
                  </a:cxn>
                  <a:cxn ang="0">
                    <a:pos x="46" y="134"/>
                  </a:cxn>
                  <a:cxn ang="0">
                    <a:pos x="76" y="117"/>
                  </a:cxn>
                  <a:cxn ang="0">
                    <a:pos x="126" y="102"/>
                  </a:cxn>
                  <a:cxn ang="0">
                    <a:pos x="180" y="96"/>
                  </a:cxn>
                  <a:cxn ang="0">
                    <a:pos x="207" y="107"/>
                  </a:cxn>
                  <a:cxn ang="0">
                    <a:pos x="240" y="131"/>
                  </a:cxn>
                  <a:cxn ang="0">
                    <a:pos x="267" y="153"/>
                  </a:cxn>
                  <a:cxn ang="0">
                    <a:pos x="283" y="186"/>
                  </a:cxn>
                  <a:cxn ang="0">
                    <a:pos x="294" y="224"/>
                  </a:cxn>
                  <a:cxn ang="0">
                    <a:pos x="293" y="259"/>
                  </a:cxn>
                  <a:cxn ang="0">
                    <a:pos x="255" y="310"/>
                  </a:cxn>
                </a:cxnLst>
                <a:rect l="0" t="0" r="r" b="b"/>
                <a:pathLst>
                  <a:path w="648" h="631">
                    <a:moveTo>
                      <a:pt x="255" y="310"/>
                    </a:moveTo>
                    <a:lnTo>
                      <a:pt x="231" y="317"/>
                    </a:lnTo>
                    <a:lnTo>
                      <a:pt x="214" y="314"/>
                    </a:lnTo>
                    <a:lnTo>
                      <a:pt x="189" y="301"/>
                    </a:lnTo>
                    <a:lnTo>
                      <a:pt x="162" y="296"/>
                    </a:lnTo>
                    <a:lnTo>
                      <a:pt x="148" y="277"/>
                    </a:lnTo>
                    <a:lnTo>
                      <a:pt x="125" y="247"/>
                    </a:lnTo>
                    <a:lnTo>
                      <a:pt x="100" y="233"/>
                    </a:lnTo>
                    <a:lnTo>
                      <a:pt x="76" y="228"/>
                    </a:lnTo>
                    <a:lnTo>
                      <a:pt x="59" y="233"/>
                    </a:lnTo>
                    <a:lnTo>
                      <a:pt x="66" y="251"/>
                    </a:lnTo>
                    <a:lnTo>
                      <a:pt x="76" y="275"/>
                    </a:lnTo>
                    <a:lnTo>
                      <a:pt x="94" y="312"/>
                    </a:lnTo>
                    <a:lnTo>
                      <a:pt x="106" y="342"/>
                    </a:lnTo>
                    <a:lnTo>
                      <a:pt x="136" y="366"/>
                    </a:lnTo>
                    <a:lnTo>
                      <a:pt x="159" y="387"/>
                    </a:lnTo>
                    <a:lnTo>
                      <a:pt x="177" y="403"/>
                    </a:lnTo>
                    <a:lnTo>
                      <a:pt x="236" y="448"/>
                    </a:lnTo>
                    <a:lnTo>
                      <a:pt x="265" y="460"/>
                    </a:lnTo>
                    <a:lnTo>
                      <a:pt x="295" y="475"/>
                    </a:lnTo>
                    <a:lnTo>
                      <a:pt x="311" y="481"/>
                    </a:lnTo>
                    <a:lnTo>
                      <a:pt x="327" y="493"/>
                    </a:lnTo>
                    <a:lnTo>
                      <a:pt x="349" y="503"/>
                    </a:lnTo>
                    <a:lnTo>
                      <a:pt x="365" y="511"/>
                    </a:lnTo>
                    <a:lnTo>
                      <a:pt x="382" y="519"/>
                    </a:lnTo>
                    <a:lnTo>
                      <a:pt x="393" y="530"/>
                    </a:lnTo>
                    <a:lnTo>
                      <a:pt x="412" y="543"/>
                    </a:lnTo>
                    <a:lnTo>
                      <a:pt x="431" y="566"/>
                    </a:lnTo>
                    <a:lnTo>
                      <a:pt x="445" y="583"/>
                    </a:lnTo>
                    <a:lnTo>
                      <a:pt x="457" y="599"/>
                    </a:lnTo>
                    <a:lnTo>
                      <a:pt x="472" y="612"/>
                    </a:lnTo>
                    <a:lnTo>
                      <a:pt x="490" y="624"/>
                    </a:lnTo>
                    <a:lnTo>
                      <a:pt x="500" y="631"/>
                    </a:lnTo>
                    <a:lnTo>
                      <a:pt x="505" y="614"/>
                    </a:lnTo>
                    <a:lnTo>
                      <a:pt x="510" y="597"/>
                    </a:lnTo>
                    <a:lnTo>
                      <a:pt x="523" y="568"/>
                    </a:lnTo>
                    <a:lnTo>
                      <a:pt x="553" y="539"/>
                    </a:lnTo>
                    <a:lnTo>
                      <a:pt x="568" y="522"/>
                    </a:lnTo>
                    <a:lnTo>
                      <a:pt x="596" y="489"/>
                    </a:lnTo>
                    <a:lnTo>
                      <a:pt x="611" y="469"/>
                    </a:lnTo>
                    <a:lnTo>
                      <a:pt x="626" y="451"/>
                    </a:lnTo>
                    <a:lnTo>
                      <a:pt x="631" y="437"/>
                    </a:lnTo>
                    <a:lnTo>
                      <a:pt x="648" y="435"/>
                    </a:lnTo>
                    <a:lnTo>
                      <a:pt x="610" y="409"/>
                    </a:lnTo>
                    <a:lnTo>
                      <a:pt x="597" y="398"/>
                    </a:lnTo>
                    <a:lnTo>
                      <a:pt x="576" y="388"/>
                    </a:lnTo>
                    <a:lnTo>
                      <a:pt x="565" y="379"/>
                    </a:lnTo>
                    <a:lnTo>
                      <a:pt x="557" y="370"/>
                    </a:lnTo>
                    <a:lnTo>
                      <a:pt x="549" y="343"/>
                    </a:lnTo>
                    <a:lnTo>
                      <a:pt x="521" y="260"/>
                    </a:lnTo>
                    <a:lnTo>
                      <a:pt x="507" y="216"/>
                    </a:lnTo>
                    <a:lnTo>
                      <a:pt x="491" y="178"/>
                    </a:lnTo>
                    <a:lnTo>
                      <a:pt x="478" y="158"/>
                    </a:lnTo>
                    <a:lnTo>
                      <a:pt x="466" y="134"/>
                    </a:lnTo>
                    <a:lnTo>
                      <a:pt x="458" y="112"/>
                    </a:lnTo>
                    <a:lnTo>
                      <a:pt x="450" y="88"/>
                    </a:lnTo>
                    <a:lnTo>
                      <a:pt x="442" y="74"/>
                    </a:lnTo>
                    <a:lnTo>
                      <a:pt x="428" y="66"/>
                    </a:lnTo>
                    <a:lnTo>
                      <a:pt x="404" y="58"/>
                    </a:lnTo>
                    <a:lnTo>
                      <a:pt x="390" y="46"/>
                    </a:lnTo>
                    <a:lnTo>
                      <a:pt x="374" y="32"/>
                    </a:lnTo>
                    <a:lnTo>
                      <a:pt x="350" y="28"/>
                    </a:lnTo>
                    <a:lnTo>
                      <a:pt x="320" y="28"/>
                    </a:lnTo>
                    <a:lnTo>
                      <a:pt x="298" y="20"/>
                    </a:lnTo>
                    <a:lnTo>
                      <a:pt x="266" y="14"/>
                    </a:lnTo>
                    <a:lnTo>
                      <a:pt x="247" y="6"/>
                    </a:lnTo>
                    <a:lnTo>
                      <a:pt x="234" y="0"/>
                    </a:lnTo>
                    <a:lnTo>
                      <a:pt x="208" y="5"/>
                    </a:lnTo>
                    <a:lnTo>
                      <a:pt x="184" y="9"/>
                    </a:lnTo>
                    <a:lnTo>
                      <a:pt x="163" y="12"/>
                    </a:lnTo>
                    <a:lnTo>
                      <a:pt x="150" y="14"/>
                    </a:lnTo>
                    <a:lnTo>
                      <a:pt x="133" y="20"/>
                    </a:lnTo>
                    <a:lnTo>
                      <a:pt x="117" y="26"/>
                    </a:lnTo>
                    <a:lnTo>
                      <a:pt x="78" y="38"/>
                    </a:lnTo>
                    <a:lnTo>
                      <a:pt x="55" y="57"/>
                    </a:lnTo>
                    <a:lnTo>
                      <a:pt x="33" y="77"/>
                    </a:lnTo>
                    <a:lnTo>
                      <a:pt x="16" y="93"/>
                    </a:lnTo>
                    <a:lnTo>
                      <a:pt x="3" y="108"/>
                    </a:lnTo>
                    <a:lnTo>
                      <a:pt x="0" y="120"/>
                    </a:lnTo>
                    <a:lnTo>
                      <a:pt x="7" y="131"/>
                    </a:lnTo>
                    <a:lnTo>
                      <a:pt x="28" y="137"/>
                    </a:lnTo>
                    <a:lnTo>
                      <a:pt x="46" y="134"/>
                    </a:lnTo>
                    <a:lnTo>
                      <a:pt x="60" y="128"/>
                    </a:lnTo>
                    <a:lnTo>
                      <a:pt x="76" y="117"/>
                    </a:lnTo>
                    <a:lnTo>
                      <a:pt x="91" y="104"/>
                    </a:lnTo>
                    <a:lnTo>
                      <a:pt x="126" y="102"/>
                    </a:lnTo>
                    <a:lnTo>
                      <a:pt x="160" y="101"/>
                    </a:lnTo>
                    <a:lnTo>
                      <a:pt x="180" y="96"/>
                    </a:lnTo>
                    <a:lnTo>
                      <a:pt x="195" y="95"/>
                    </a:lnTo>
                    <a:lnTo>
                      <a:pt x="207" y="107"/>
                    </a:lnTo>
                    <a:lnTo>
                      <a:pt x="222" y="117"/>
                    </a:lnTo>
                    <a:lnTo>
                      <a:pt x="240" y="131"/>
                    </a:lnTo>
                    <a:lnTo>
                      <a:pt x="255" y="138"/>
                    </a:lnTo>
                    <a:lnTo>
                      <a:pt x="267" y="153"/>
                    </a:lnTo>
                    <a:lnTo>
                      <a:pt x="273" y="165"/>
                    </a:lnTo>
                    <a:lnTo>
                      <a:pt x="283" y="186"/>
                    </a:lnTo>
                    <a:lnTo>
                      <a:pt x="288" y="207"/>
                    </a:lnTo>
                    <a:lnTo>
                      <a:pt x="294" y="224"/>
                    </a:lnTo>
                    <a:lnTo>
                      <a:pt x="293" y="238"/>
                    </a:lnTo>
                    <a:lnTo>
                      <a:pt x="293" y="259"/>
                    </a:lnTo>
                    <a:lnTo>
                      <a:pt x="287" y="286"/>
                    </a:lnTo>
                    <a:lnTo>
                      <a:pt x="255" y="310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4" name="Freeform 32"/>
              <p:cNvSpPr>
                <a:spLocks/>
              </p:cNvSpPr>
              <p:nvPr/>
            </p:nvSpPr>
            <p:spPr bwMode="auto">
              <a:xfrm>
                <a:off x="4202" y="2173"/>
                <a:ext cx="103" cy="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27"/>
                  </a:cxn>
                  <a:cxn ang="0">
                    <a:pos x="138" y="66"/>
                  </a:cxn>
                </a:cxnLst>
                <a:rect l="0" t="0" r="r" b="b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5" name="Freeform 33"/>
              <p:cNvSpPr>
                <a:spLocks/>
              </p:cNvSpPr>
              <p:nvPr/>
            </p:nvSpPr>
            <p:spPr bwMode="auto">
              <a:xfrm rot="-1242821">
                <a:off x="4093" y="2384"/>
                <a:ext cx="15" cy="48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53" y="52"/>
                  </a:cxn>
                  <a:cxn ang="0">
                    <a:pos x="69" y="83"/>
                  </a:cxn>
                  <a:cxn ang="0">
                    <a:pos x="70" y="113"/>
                  </a:cxn>
                  <a:cxn ang="0">
                    <a:pos x="58" y="140"/>
                  </a:cxn>
                  <a:cxn ang="0">
                    <a:pos x="27" y="158"/>
                  </a:cxn>
                  <a:cxn ang="0">
                    <a:pos x="0" y="169"/>
                  </a:cxn>
                </a:cxnLst>
                <a:rect l="0" t="0" r="r" b="b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6" name="Freeform 34"/>
              <p:cNvSpPr>
                <a:spLocks/>
              </p:cNvSpPr>
              <p:nvPr/>
            </p:nvSpPr>
            <p:spPr bwMode="auto">
              <a:xfrm rot="-832342">
                <a:off x="4167" y="2231"/>
                <a:ext cx="12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6" y="57"/>
                  </a:cxn>
                  <a:cxn ang="0">
                    <a:pos x="25" y="82"/>
                  </a:cxn>
                  <a:cxn ang="0">
                    <a:pos x="50" y="93"/>
                  </a:cxn>
                </a:cxnLst>
                <a:rect l="0" t="0" r="r" b="b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7" name="Freeform 35"/>
              <p:cNvSpPr>
                <a:spLocks/>
              </p:cNvSpPr>
              <p:nvPr/>
            </p:nvSpPr>
            <p:spPr bwMode="auto">
              <a:xfrm rot="-1712274">
                <a:off x="4076" y="2259"/>
                <a:ext cx="9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4" y="28"/>
                  </a:cxn>
                  <a:cxn ang="0">
                    <a:pos x="19" y="43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 rot="12375108">
                <a:off x="4462" y="2466"/>
                <a:ext cx="242" cy="270"/>
                <a:chOff x="2457" y="2549"/>
                <a:chExt cx="557" cy="547"/>
              </a:xfrm>
            </p:grpSpPr>
            <p:sp>
              <p:nvSpPr>
                <p:cNvPr id="110629" name="Freeform 37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/>
                  <a:ahLst/>
                  <a:cxnLst>
                    <a:cxn ang="0">
                      <a:pos x="1112" y="140"/>
                    </a:cxn>
                    <a:cxn ang="0">
                      <a:pos x="1056" y="271"/>
                    </a:cxn>
                    <a:cxn ang="0">
                      <a:pos x="1017" y="373"/>
                    </a:cxn>
                    <a:cxn ang="0">
                      <a:pos x="971" y="476"/>
                    </a:cxn>
                    <a:cxn ang="0">
                      <a:pos x="943" y="588"/>
                    </a:cxn>
                    <a:cxn ang="0">
                      <a:pos x="924" y="702"/>
                    </a:cxn>
                    <a:cxn ang="0">
                      <a:pos x="905" y="814"/>
                    </a:cxn>
                    <a:cxn ang="0">
                      <a:pos x="905" y="916"/>
                    </a:cxn>
                    <a:cxn ang="0">
                      <a:pos x="905" y="1001"/>
                    </a:cxn>
                    <a:cxn ang="0">
                      <a:pos x="905" y="1038"/>
                    </a:cxn>
                    <a:cxn ang="0">
                      <a:pos x="242" y="1094"/>
                    </a:cxn>
                    <a:cxn ang="0">
                      <a:pos x="130" y="448"/>
                    </a:cxn>
                    <a:cxn ang="0">
                      <a:pos x="28" y="65"/>
                    </a:cxn>
                    <a:cxn ang="0">
                      <a:pos x="0" y="0"/>
                    </a:cxn>
                    <a:cxn ang="0">
                      <a:pos x="420" y="75"/>
                    </a:cxn>
                    <a:cxn ang="0">
                      <a:pos x="765" y="103"/>
                    </a:cxn>
                    <a:cxn ang="0">
                      <a:pos x="989" y="103"/>
                    </a:cxn>
                    <a:cxn ang="0">
                      <a:pos x="1112" y="140"/>
                    </a:cxn>
                  </a:cxnLst>
                  <a:rect l="0" t="0" r="r" b="b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30" name="Oval 38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631" name="Freeform 39"/>
              <p:cNvSpPr>
                <a:spLocks/>
              </p:cNvSpPr>
              <p:nvPr/>
            </p:nvSpPr>
            <p:spPr bwMode="auto">
              <a:xfrm rot="15712181">
                <a:off x="4165" y="2435"/>
                <a:ext cx="13" cy="9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2" name="Freeform 40"/>
              <p:cNvSpPr>
                <a:spLocks/>
              </p:cNvSpPr>
              <p:nvPr/>
            </p:nvSpPr>
            <p:spPr bwMode="auto">
              <a:xfrm rot="-487818">
                <a:off x="4282" y="2181"/>
                <a:ext cx="47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"/>
                  </a:cxn>
                  <a:cxn ang="0">
                    <a:pos x="53" y="34"/>
                  </a:cxn>
                </a:cxnLst>
                <a:rect l="0" t="0" r="r" b="b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repeatCount="1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04 -0.0312 0.05208 -0.06217 0.04392 -0.13636 C 0.03576 -0.21054 0.00972 -0.37024 -0.04879 -0.44488 C -0.10729 -0.51953 -0.20729 -0.55212 -0.30729 -0.58447 " pathEditMode="relative" ptsTypes="aa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04 -0.0312 0.05208 -0.06217 0.04392 -0.13636 C 0.03576 -0.21054 0.00972 -0.37024 -0.04879 -0.44488 C -0.10729 -0.51953 -0.20729 -0.55212 -0.30729 -0.58447 " pathEditMode="relative" ptsTypes="aaaA">
                                      <p:cBhvr>
                                        <p:cTn id="26" dur="2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04 -0.0312 0.05208 -0.06217 0.04392 -0.13636 C 0.03576 -0.21054 0.00972 -0.37024 -0.04879 -0.44488 C -0.10729 -0.51953 -0.20729 -0.55212 -0.30729 -0.58447 " pathEditMode="relative" ptsTypes="aa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 0.10191 C -0.06736 0.06863 -0.4125 -0.07003 -0.53403 -0.09753 C -0.65538 -0.12503 -0.65209 -0.09938 -0.7033 -0.0631 C -0.75434 -0.02658 -0.81181 0.08343 -0.84028 0.12202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repeatCount="1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028 0.12202 L -0.59028 0.12202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097 0.12318 C -0.76302 0.08019 -0.44705 -0.05917 -0.37552 -0.13474 C -0.304 -0.21031 -0.39306 -0.28611 -0.41163 -0.32979 C -0.43021 -0.37347 -0.47136 -0.38249 -0.48715 -0.39635 " pathEditMode="relative" rAng="0" ptsTypes="aaaa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52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 animBg="1"/>
      <p:bldP spid="110599" grpId="1" animBg="1"/>
      <p:bldP spid="110599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reeform 2" descr="Denim"/>
          <p:cNvSpPr>
            <a:spLocks/>
          </p:cNvSpPr>
          <p:nvPr/>
        </p:nvSpPr>
        <p:spPr bwMode="auto">
          <a:xfrm>
            <a:off x="2209800" y="4419600"/>
            <a:ext cx="2244725" cy="1493838"/>
          </a:xfrm>
          <a:custGeom>
            <a:avLst/>
            <a:gdLst/>
            <a:ahLst/>
            <a:cxnLst>
              <a:cxn ang="0">
                <a:pos x="112" y="13"/>
              </a:cxn>
              <a:cxn ang="0">
                <a:pos x="747" y="177"/>
              </a:cxn>
              <a:cxn ang="0">
                <a:pos x="1312" y="157"/>
              </a:cxn>
              <a:cxn ang="0">
                <a:pos x="1360" y="733"/>
              </a:cxn>
              <a:cxn ang="0">
                <a:pos x="1024" y="781"/>
              </a:cxn>
              <a:cxn ang="0">
                <a:pos x="496" y="925"/>
              </a:cxn>
              <a:cxn ang="0">
                <a:pos x="160" y="685"/>
              </a:cxn>
              <a:cxn ang="0">
                <a:pos x="24" y="525"/>
              </a:cxn>
              <a:cxn ang="0">
                <a:pos x="64" y="253"/>
              </a:cxn>
              <a:cxn ang="0">
                <a:pos x="112" y="13"/>
              </a:cxn>
            </a:cxnLst>
            <a:rect l="0" t="0" r="r" b="b"/>
            <a:pathLst>
              <a:path w="1414" h="941">
                <a:moveTo>
                  <a:pt x="112" y="13"/>
                </a:moveTo>
                <a:cubicBezTo>
                  <a:pt x="226" y="0"/>
                  <a:pt x="547" y="153"/>
                  <a:pt x="747" y="177"/>
                </a:cubicBezTo>
                <a:cubicBezTo>
                  <a:pt x="947" y="201"/>
                  <a:pt x="1210" y="64"/>
                  <a:pt x="1312" y="157"/>
                </a:cubicBezTo>
                <a:cubicBezTo>
                  <a:pt x="1414" y="250"/>
                  <a:pt x="1408" y="629"/>
                  <a:pt x="1360" y="733"/>
                </a:cubicBezTo>
                <a:cubicBezTo>
                  <a:pt x="1312" y="837"/>
                  <a:pt x="1168" y="749"/>
                  <a:pt x="1024" y="781"/>
                </a:cubicBezTo>
                <a:cubicBezTo>
                  <a:pt x="880" y="813"/>
                  <a:pt x="640" y="941"/>
                  <a:pt x="496" y="925"/>
                </a:cubicBezTo>
                <a:cubicBezTo>
                  <a:pt x="352" y="909"/>
                  <a:pt x="239" y="752"/>
                  <a:pt x="160" y="685"/>
                </a:cubicBezTo>
                <a:cubicBezTo>
                  <a:pt x="81" y="618"/>
                  <a:pt x="40" y="597"/>
                  <a:pt x="24" y="525"/>
                </a:cubicBezTo>
                <a:cubicBezTo>
                  <a:pt x="8" y="453"/>
                  <a:pt x="49" y="338"/>
                  <a:pt x="64" y="253"/>
                </a:cubicBezTo>
                <a:cubicBezTo>
                  <a:pt x="79" y="168"/>
                  <a:pt x="0" y="77"/>
                  <a:pt x="112" y="13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Freeform 3" descr="Canvas"/>
          <p:cNvSpPr>
            <a:spLocks/>
          </p:cNvSpPr>
          <p:nvPr/>
        </p:nvSpPr>
        <p:spPr bwMode="auto">
          <a:xfrm>
            <a:off x="2362200" y="4648200"/>
            <a:ext cx="1925638" cy="1187450"/>
          </a:xfrm>
          <a:custGeom>
            <a:avLst/>
            <a:gdLst/>
            <a:ahLst/>
            <a:cxnLst>
              <a:cxn ang="0">
                <a:pos x="103" y="88"/>
              </a:cxn>
              <a:cxn ang="0">
                <a:pos x="535" y="4"/>
              </a:cxn>
              <a:cxn ang="0">
                <a:pos x="799" y="64"/>
              </a:cxn>
              <a:cxn ang="0">
                <a:pos x="991" y="148"/>
              </a:cxn>
              <a:cxn ang="0">
                <a:pos x="1195" y="196"/>
              </a:cxn>
              <a:cxn ang="0">
                <a:pos x="1099" y="472"/>
              </a:cxn>
              <a:cxn ang="0">
                <a:pos x="1131" y="705"/>
              </a:cxn>
              <a:cxn ang="0">
                <a:pos x="790" y="730"/>
              </a:cxn>
              <a:cxn ang="0">
                <a:pos x="544" y="686"/>
              </a:cxn>
              <a:cxn ang="0">
                <a:pos x="84" y="608"/>
              </a:cxn>
              <a:cxn ang="0">
                <a:pos x="41" y="413"/>
              </a:cxn>
              <a:cxn ang="0">
                <a:pos x="151" y="256"/>
              </a:cxn>
              <a:cxn ang="0">
                <a:pos x="103" y="88"/>
              </a:cxn>
            </a:cxnLst>
            <a:rect l="0" t="0" r="r" b="b"/>
            <a:pathLst>
              <a:path w="1213" h="748">
                <a:moveTo>
                  <a:pt x="103" y="88"/>
                </a:moveTo>
                <a:cubicBezTo>
                  <a:pt x="208" y="48"/>
                  <a:pt x="419" y="8"/>
                  <a:pt x="535" y="4"/>
                </a:cubicBezTo>
                <a:cubicBezTo>
                  <a:pt x="651" y="0"/>
                  <a:pt x="723" y="40"/>
                  <a:pt x="799" y="64"/>
                </a:cubicBezTo>
                <a:cubicBezTo>
                  <a:pt x="875" y="88"/>
                  <a:pt x="925" y="126"/>
                  <a:pt x="991" y="148"/>
                </a:cubicBezTo>
                <a:cubicBezTo>
                  <a:pt x="1057" y="170"/>
                  <a:pt x="1177" y="142"/>
                  <a:pt x="1195" y="196"/>
                </a:cubicBezTo>
                <a:cubicBezTo>
                  <a:pt x="1213" y="250"/>
                  <a:pt x="1110" y="387"/>
                  <a:pt x="1099" y="472"/>
                </a:cubicBezTo>
                <a:cubicBezTo>
                  <a:pt x="1088" y="557"/>
                  <a:pt x="1182" y="662"/>
                  <a:pt x="1131" y="705"/>
                </a:cubicBezTo>
                <a:cubicBezTo>
                  <a:pt x="1080" y="748"/>
                  <a:pt x="888" y="733"/>
                  <a:pt x="790" y="730"/>
                </a:cubicBezTo>
                <a:cubicBezTo>
                  <a:pt x="693" y="727"/>
                  <a:pt x="661" y="706"/>
                  <a:pt x="544" y="686"/>
                </a:cubicBezTo>
                <a:cubicBezTo>
                  <a:pt x="426" y="666"/>
                  <a:pt x="168" y="653"/>
                  <a:pt x="84" y="608"/>
                </a:cubicBezTo>
                <a:cubicBezTo>
                  <a:pt x="0" y="562"/>
                  <a:pt x="30" y="472"/>
                  <a:pt x="41" y="413"/>
                </a:cubicBezTo>
                <a:cubicBezTo>
                  <a:pt x="52" y="354"/>
                  <a:pt x="141" y="310"/>
                  <a:pt x="151" y="256"/>
                </a:cubicBezTo>
                <a:cubicBezTo>
                  <a:pt x="161" y="202"/>
                  <a:pt x="113" y="123"/>
                  <a:pt x="103" y="88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1620512">
            <a:off x="7140575" y="5075238"/>
            <a:ext cx="438150" cy="234950"/>
            <a:chOff x="2352" y="1488"/>
            <a:chExt cx="276" cy="148"/>
          </a:xfrm>
        </p:grpSpPr>
        <p:sp>
          <p:nvSpPr>
            <p:cNvPr id="112645" name="Freeform 5"/>
            <p:cNvSpPr>
              <a:spLocks/>
            </p:cNvSpPr>
            <p:nvPr/>
          </p:nvSpPr>
          <p:spPr bwMode="auto">
            <a:xfrm rot="-487818">
              <a:off x="2406" y="1516"/>
              <a:ext cx="222" cy="120"/>
            </a:xfrm>
            <a:custGeom>
              <a:avLst/>
              <a:gdLst/>
              <a:ahLst/>
              <a:cxnLst>
                <a:cxn ang="0">
                  <a:pos x="22" y="103"/>
                </a:cxn>
                <a:cxn ang="0">
                  <a:pos x="11" y="116"/>
                </a:cxn>
                <a:cxn ang="0">
                  <a:pos x="0" y="120"/>
                </a:cxn>
                <a:cxn ang="0">
                  <a:pos x="21" y="136"/>
                </a:cxn>
                <a:cxn ang="0">
                  <a:pos x="38" y="141"/>
                </a:cxn>
                <a:cxn ang="0">
                  <a:pos x="54" y="139"/>
                </a:cxn>
                <a:cxn ang="0">
                  <a:pos x="69" y="135"/>
                </a:cxn>
                <a:cxn ang="0">
                  <a:pos x="84" y="126"/>
                </a:cxn>
                <a:cxn ang="0">
                  <a:pos x="104" y="114"/>
                </a:cxn>
                <a:cxn ang="0">
                  <a:pos x="120" y="114"/>
                </a:cxn>
                <a:cxn ang="0">
                  <a:pos x="131" y="111"/>
                </a:cxn>
                <a:cxn ang="0">
                  <a:pos x="146" y="102"/>
                </a:cxn>
                <a:cxn ang="0">
                  <a:pos x="159" y="93"/>
                </a:cxn>
                <a:cxn ang="0">
                  <a:pos x="177" y="87"/>
                </a:cxn>
                <a:cxn ang="0">
                  <a:pos x="190" y="89"/>
                </a:cxn>
                <a:cxn ang="0">
                  <a:pos x="208" y="92"/>
                </a:cxn>
                <a:cxn ang="0">
                  <a:pos x="225" y="95"/>
                </a:cxn>
                <a:cxn ang="0">
                  <a:pos x="232" y="118"/>
                </a:cxn>
                <a:cxn ang="0">
                  <a:pos x="249" y="129"/>
                </a:cxn>
                <a:cxn ang="0">
                  <a:pos x="188" y="0"/>
                </a:cxn>
                <a:cxn ang="0">
                  <a:pos x="22" y="103"/>
                </a:cxn>
              </a:cxnLst>
              <a:rect l="0" t="0" r="r" b="b"/>
              <a:pathLst>
                <a:path w="249" h="141">
                  <a:moveTo>
                    <a:pt x="22" y="103"/>
                  </a:moveTo>
                  <a:lnTo>
                    <a:pt x="11" y="116"/>
                  </a:lnTo>
                  <a:lnTo>
                    <a:pt x="0" y="120"/>
                  </a:lnTo>
                  <a:lnTo>
                    <a:pt x="21" y="136"/>
                  </a:lnTo>
                  <a:lnTo>
                    <a:pt x="38" y="141"/>
                  </a:lnTo>
                  <a:lnTo>
                    <a:pt x="54" y="139"/>
                  </a:lnTo>
                  <a:lnTo>
                    <a:pt x="69" y="135"/>
                  </a:lnTo>
                  <a:lnTo>
                    <a:pt x="84" y="126"/>
                  </a:lnTo>
                  <a:lnTo>
                    <a:pt x="104" y="114"/>
                  </a:lnTo>
                  <a:lnTo>
                    <a:pt x="120" y="114"/>
                  </a:lnTo>
                  <a:lnTo>
                    <a:pt x="131" y="111"/>
                  </a:lnTo>
                  <a:lnTo>
                    <a:pt x="146" y="102"/>
                  </a:lnTo>
                  <a:lnTo>
                    <a:pt x="159" y="93"/>
                  </a:lnTo>
                  <a:lnTo>
                    <a:pt x="177" y="87"/>
                  </a:lnTo>
                  <a:lnTo>
                    <a:pt x="190" y="89"/>
                  </a:lnTo>
                  <a:lnTo>
                    <a:pt x="208" y="92"/>
                  </a:lnTo>
                  <a:lnTo>
                    <a:pt x="225" y="95"/>
                  </a:lnTo>
                  <a:lnTo>
                    <a:pt x="232" y="118"/>
                  </a:lnTo>
                  <a:lnTo>
                    <a:pt x="249" y="129"/>
                  </a:lnTo>
                  <a:lnTo>
                    <a:pt x="188" y="0"/>
                  </a:lnTo>
                  <a:lnTo>
                    <a:pt x="22" y="103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46" name="Freeform 6"/>
            <p:cNvSpPr>
              <a:spLocks/>
            </p:cNvSpPr>
            <p:nvPr/>
          </p:nvSpPr>
          <p:spPr bwMode="auto">
            <a:xfrm rot="-949943">
              <a:off x="2352" y="1488"/>
              <a:ext cx="220" cy="138"/>
            </a:xfrm>
            <a:custGeom>
              <a:avLst/>
              <a:gdLst/>
              <a:ahLst/>
              <a:cxnLst>
                <a:cxn ang="0">
                  <a:pos x="52" y="68"/>
                </a:cxn>
                <a:cxn ang="0">
                  <a:pos x="16" y="106"/>
                </a:cxn>
                <a:cxn ang="0">
                  <a:pos x="0" y="125"/>
                </a:cxn>
                <a:cxn ang="0">
                  <a:pos x="20" y="136"/>
                </a:cxn>
                <a:cxn ang="0">
                  <a:pos x="36" y="138"/>
                </a:cxn>
                <a:cxn ang="0">
                  <a:pos x="49" y="134"/>
                </a:cxn>
                <a:cxn ang="0">
                  <a:pos x="63" y="129"/>
                </a:cxn>
                <a:cxn ang="0">
                  <a:pos x="75" y="119"/>
                </a:cxn>
                <a:cxn ang="0">
                  <a:pos x="91" y="107"/>
                </a:cxn>
                <a:cxn ang="0">
                  <a:pos x="105" y="105"/>
                </a:cxn>
                <a:cxn ang="0">
                  <a:pos x="114" y="100"/>
                </a:cxn>
                <a:cxn ang="0">
                  <a:pos x="126" y="92"/>
                </a:cxn>
                <a:cxn ang="0">
                  <a:pos x="137" y="82"/>
                </a:cxn>
                <a:cxn ang="0">
                  <a:pos x="152" y="75"/>
                </a:cxn>
                <a:cxn ang="0">
                  <a:pos x="163" y="75"/>
                </a:cxn>
                <a:cxn ang="0">
                  <a:pos x="179" y="75"/>
                </a:cxn>
                <a:cxn ang="0">
                  <a:pos x="196" y="76"/>
                </a:cxn>
                <a:cxn ang="0">
                  <a:pos x="204" y="94"/>
                </a:cxn>
                <a:cxn ang="0">
                  <a:pos x="220" y="101"/>
                </a:cxn>
                <a:cxn ang="0">
                  <a:pos x="151" y="0"/>
                </a:cxn>
                <a:cxn ang="0">
                  <a:pos x="52" y="68"/>
                </a:cxn>
              </a:cxnLst>
              <a:rect l="0" t="0" r="r" b="b"/>
              <a:pathLst>
                <a:path w="220" h="138">
                  <a:moveTo>
                    <a:pt x="52" y="68"/>
                  </a:moveTo>
                  <a:lnTo>
                    <a:pt x="16" y="106"/>
                  </a:lnTo>
                  <a:lnTo>
                    <a:pt x="0" y="125"/>
                  </a:lnTo>
                  <a:lnTo>
                    <a:pt x="20" y="136"/>
                  </a:lnTo>
                  <a:lnTo>
                    <a:pt x="36" y="138"/>
                  </a:lnTo>
                  <a:lnTo>
                    <a:pt x="49" y="134"/>
                  </a:lnTo>
                  <a:lnTo>
                    <a:pt x="63" y="129"/>
                  </a:lnTo>
                  <a:lnTo>
                    <a:pt x="75" y="119"/>
                  </a:lnTo>
                  <a:lnTo>
                    <a:pt x="91" y="107"/>
                  </a:lnTo>
                  <a:lnTo>
                    <a:pt x="105" y="105"/>
                  </a:lnTo>
                  <a:lnTo>
                    <a:pt x="114" y="100"/>
                  </a:lnTo>
                  <a:lnTo>
                    <a:pt x="126" y="92"/>
                  </a:lnTo>
                  <a:lnTo>
                    <a:pt x="137" y="82"/>
                  </a:lnTo>
                  <a:lnTo>
                    <a:pt x="152" y="75"/>
                  </a:lnTo>
                  <a:lnTo>
                    <a:pt x="163" y="75"/>
                  </a:lnTo>
                  <a:lnTo>
                    <a:pt x="179" y="75"/>
                  </a:lnTo>
                  <a:lnTo>
                    <a:pt x="196" y="76"/>
                  </a:lnTo>
                  <a:lnTo>
                    <a:pt x="204" y="94"/>
                  </a:lnTo>
                  <a:lnTo>
                    <a:pt x="220" y="101"/>
                  </a:lnTo>
                  <a:lnTo>
                    <a:pt x="151" y="0"/>
                  </a:lnTo>
                  <a:lnTo>
                    <a:pt x="52" y="68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47" name="Freeform 7"/>
            <p:cNvSpPr>
              <a:spLocks/>
            </p:cNvSpPr>
            <p:nvPr/>
          </p:nvSpPr>
          <p:spPr bwMode="auto">
            <a:xfrm rot="810451">
              <a:off x="2444" y="1586"/>
              <a:ext cx="13" cy="10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8" name="Rectangle 8"/>
          <p:cNvSpPr>
            <a:spLocks noChangeArrowheads="1"/>
          </p:cNvSpPr>
          <p:nvPr/>
        </p:nvSpPr>
        <p:spPr bwMode="auto">
          <a:xfrm rot="220723">
            <a:off x="4343400" y="5246688"/>
            <a:ext cx="3314700" cy="131762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 rot="-1620512">
            <a:off x="7127875" y="4876800"/>
            <a:ext cx="1066800" cy="914400"/>
            <a:chOff x="4032" y="2160"/>
            <a:chExt cx="672" cy="576"/>
          </a:xfrm>
        </p:grpSpPr>
        <p:sp>
          <p:nvSpPr>
            <p:cNvPr id="112650" name="Freeform 10"/>
            <p:cNvSpPr>
              <a:spLocks/>
            </p:cNvSpPr>
            <p:nvPr/>
          </p:nvSpPr>
          <p:spPr bwMode="auto">
            <a:xfrm rot="-487818">
              <a:off x="4032" y="2160"/>
              <a:ext cx="575" cy="536"/>
            </a:xfrm>
            <a:custGeom>
              <a:avLst/>
              <a:gdLst/>
              <a:ahLst/>
              <a:cxnLst>
                <a:cxn ang="0">
                  <a:pos x="231" y="317"/>
                </a:cxn>
                <a:cxn ang="0">
                  <a:pos x="189" y="301"/>
                </a:cxn>
                <a:cxn ang="0">
                  <a:pos x="148" y="277"/>
                </a:cxn>
                <a:cxn ang="0">
                  <a:pos x="100" y="233"/>
                </a:cxn>
                <a:cxn ang="0">
                  <a:pos x="59" y="233"/>
                </a:cxn>
                <a:cxn ang="0">
                  <a:pos x="76" y="275"/>
                </a:cxn>
                <a:cxn ang="0">
                  <a:pos x="106" y="342"/>
                </a:cxn>
                <a:cxn ang="0">
                  <a:pos x="159" y="387"/>
                </a:cxn>
                <a:cxn ang="0">
                  <a:pos x="236" y="448"/>
                </a:cxn>
                <a:cxn ang="0">
                  <a:pos x="295" y="475"/>
                </a:cxn>
                <a:cxn ang="0">
                  <a:pos x="327" y="493"/>
                </a:cxn>
                <a:cxn ang="0">
                  <a:pos x="365" y="511"/>
                </a:cxn>
                <a:cxn ang="0">
                  <a:pos x="393" y="530"/>
                </a:cxn>
                <a:cxn ang="0">
                  <a:pos x="431" y="566"/>
                </a:cxn>
                <a:cxn ang="0">
                  <a:pos x="457" y="599"/>
                </a:cxn>
                <a:cxn ang="0">
                  <a:pos x="490" y="624"/>
                </a:cxn>
                <a:cxn ang="0">
                  <a:pos x="505" y="614"/>
                </a:cxn>
                <a:cxn ang="0">
                  <a:pos x="523" y="568"/>
                </a:cxn>
                <a:cxn ang="0">
                  <a:pos x="568" y="522"/>
                </a:cxn>
                <a:cxn ang="0">
                  <a:pos x="611" y="469"/>
                </a:cxn>
                <a:cxn ang="0">
                  <a:pos x="631" y="437"/>
                </a:cxn>
                <a:cxn ang="0">
                  <a:pos x="610" y="409"/>
                </a:cxn>
                <a:cxn ang="0">
                  <a:pos x="576" y="388"/>
                </a:cxn>
                <a:cxn ang="0">
                  <a:pos x="557" y="370"/>
                </a:cxn>
                <a:cxn ang="0">
                  <a:pos x="521" y="260"/>
                </a:cxn>
                <a:cxn ang="0">
                  <a:pos x="491" y="178"/>
                </a:cxn>
                <a:cxn ang="0">
                  <a:pos x="466" y="134"/>
                </a:cxn>
                <a:cxn ang="0">
                  <a:pos x="450" y="88"/>
                </a:cxn>
                <a:cxn ang="0">
                  <a:pos x="428" y="66"/>
                </a:cxn>
                <a:cxn ang="0">
                  <a:pos x="390" y="46"/>
                </a:cxn>
                <a:cxn ang="0">
                  <a:pos x="350" y="28"/>
                </a:cxn>
                <a:cxn ang="0">
                  <a:pos x="298" y="20"/>
                </a:cxn>
                <a:cxn ang="0">
                  <a:pos x="247" y="6"/>
                </a:cxn>
                <a:cxn ang="0">
                  <a:pos x="208" y="5"/>
                </a:cxn>
                <a:cxn ang="0">
                  <a:pos x="163" y="12"/>
                </a:cxn>
                <a:cxn ang="0">
                  <a:pos x="133" y="20"/>
                </a:cxn>
                <a:cxn ang="0">
                  <a:pos x="78" y="38"/>
                </a:cxn>
                <a:cxn ang="0">
                  <a:pos x="33" y="77"/>
                </a:cxn>
                <a:cxn ang="0">
                  <a:pos x="3" y="108"/>
                </a:cxn>
                <a:cxn ang="0">
                  <a:pos x="7" y="131"/>
                </a:cxn>
                <a:cxn ang="0">
                  <a:pos x="46" y="134"/>
                </a:cxn>
                <a:cxn ang="0">
                  <a:pos x="76" y="117"/>
                </a:cxn>
                <a:cxn ang="0">
                  <a:pos x="126" y="102"/>
                </a:cxn>
                <a:cxn ang="0">
                  <a:pos x="180" y="96"/>
                </a:cxn>
                <a:cxn ang="0">
                  <a:pos x="207" y="107"/>
                </a:cxn>
                <a:cxn ang="0">
                  <a:pos x="240" y="131"/>
                </a:cxn>
                <a:cxn ang="0">
                  <a:pos x="267" y="153"/>
                </a:cxn>
                <a:cxn ang="0">
                  <a:pos x="283" y="186"/>
                </a:cxn>
                <a:cxn ang="0">
                  <a:pos x="294" y="224"/>
                </a:cxn>
                <a:cxn ang="0">
                  <a:pos x="293" y="259"/>
                </a:cxn>
                <a:cxn ang="0">
                  <a:pos x="255" y="310"/>
                </a:cxn>
              </a:cxnLst>
              <a:rect l="0" t="0" r="r" b="b"/>
              <a:pathLst>
                <a:path w="648" h="631">
                  <a:moveTo>
                    <a:pt x="255" y="310"/>
                  </a:moveTo>
                  <a:lnTo>
                    <a:pt x="231" y="317"/>
                  </a:lnTo>
                  <a:lnTo>
                    <a:pt x="214" y="314"/>
                  </a:lnTo>
                  <a:lnTo>
                    <a:pt x="189" y="301"/>
                  </a:lnTo>
                  <a:lnTo>
                    <a:pt x="162" y="296"/>
                  </a:lnTo>
                  <a:lnTo>
                    <a:pt x="148" y="277"/>
                  </a:lnTo>
                  <a:lnTo>
                    <a:pt x="125" y="247"/>
                  </a:lnTo>
                  <a:lnTo>
                    <a:pt x="100" y="233"/>
                  </a:lnTo>
                  <a:lnTo>
                    <a:pt x="76" y="228"/>
                  </a:lnTo>
                  <a:lnTo>
                    <a:pt x="59" y="233"/>
                  </a:lnTo>
                  <a:lnTo>
                    <a:pt x="66" y="251"/>
                  </a:lnTo>
                  <a:lnTo>
                    <a:pt x="76" y="275"/>
                  </a:lnTo>
                  <a:lnTo>
                    <a:pt x="94" y="312"/>
                  </a:lnTo>
                  <a:lnTo>
                    <a:pt x="106" y="342"/>
                  </a:lnTo>
                  <a:lnTo>
                    <a:pt x="136" y="366"/>
                  </a:lnTo>
                  <a:lnTo>
                    <a:pt x="159" y="387"/>
                  </a:lnTo>
                  <a:lnTo>
                    <a:pt x="177" y="403"/>
                  </a:lnTo>
                  <a:lnTo>
                    <a:pt x="236" y="448"/>
                  </a:lnTo>
                  <a:lnTo>
                    <a:pt x="265" y="460"/>
                  </a:lnTo>
                  <a:lnTo>
                    <a:pt x="295" y="475"/>
                  </a:lnTo>
                  <a:lnTo>
                    <a:pt x="311" y="481"/>
                  </a:lnTo>
                  <a:lnTo>
                    <a:pt x="327" y="493"/>
                  </a:lnTo>
                  <a:lnTo>
                    <a:pt x="349" y="503"/>
                  </a:lnTo>
                  <a:lnTo>
                    <a:pt x="365" y="511"/>
                  </a:lnTo>
                  <a:lnTo>
                    <a:pt x="382" y="519"/>
                  </a:lnTo>
                  <a:lnTo>
                    <a:pt x="393" y="530"/>
                  </a:lnTo>
                  <a:lnTo>
                    <a:pt x="412" y="543"/>
                  </a:lnTo>
                  <a:lnTo>
                    <a:pt x="431" y="566"/>
                  </a:lnTo>
                  <a:lnTo>
                    <a:pt x="445" y="583"/>
                  </a:lnTo>
                  <a:lnTo>
                    <a:pt x="457" y="599"/>
                  </a:lnTo>
                  <a:lnTo>
                    <a:pt x="472" y="612"/>
                  </a:lnTo>
                  <a:lnTo>
                    <a:pt x="490" y="624"/>
                  </a:lnTo>
                  <a:lnTo>
                    <a:pt x="500" y="631"/>
                  </a:lnTo>
                  <a:lnTo>
                    <a:pt x="505" y="614"/>
                  </a:lnTo>
                  <a:lnTo>
                    <a:pt x="510" y="597"/>
                  </a:lnTo>
                  <a:lnTo>
                    <a:pt x="523" y="568"/>
                  </a:lnTo>
                  <a:lnTo>
                    <a:pt x="553" y="539"/>
                  </a:lnTo>
                  <a:lnTo>
                    <a:pt x="568" y="522"/>
                  </a:lnTo>
                  <a:lnTo>
                    <a:pt x="596" y="489"/>
                  </a:lnTo>
                  <a:lnTo>
                    <a:pt x="611" y="469"/>
                  </a:lnTo>
                  <a:lnTo>
                    <a:pt x="626" y="451"/>
                  </a:lnTo>
                  <a:lnTo>
                    <a:pt x="631" y="437"/>
                  </a:lnTo>
                  <a:lnTo>
                    <a:pt x="648" y="435"/>
                  </a:lnTo>
                  <a:lnTo>
                    <a:pt x="610" y="409"/>
                  </a:lnTo>
                  <a:lnTo>
                    <a:pt x="597" y="398"/>
                  </a:lnTo>
                  <a:lnTo>
                    <a:pt x="576" y="388"/>
                  </a:lnTo>
                  <a:lnTo>
                    <a:pt x="565" y="379"/>
                  </a:lnTo>
                  <a:lnTo>
                    <a:pt x="557" y="370"/>
                  </a:lnTo>
                  <a:lnTo>
                    <a:pt x="549" y="343"/>
                  </a:lnTo>
                  <a:lnTo>
                    <a:pt x="521" y="260"/>
                  </a:lnTo>
                  <a:lnTo>
                    <a:pt x="507" y="216"/>
                  </a:lnTo>
                  <a:lnTo>
                    <a:pt x="491" y="178"/>
                  </a:lnTo>
                  <a:lnTo>
                    <a:pt x="478" y="158"/>
                  </a:lnTo>
                  <a:lnTo>
                    <a:pt x="466" y="134"/>
                  </a:lnTo>
                  <a:lnTo>
                    <a:pt x="458" y="112"/>
                  </a:lnTo>
                  <a:lnTo>
                    <a:pt x="450" y="88"/>
                  </a:lnTo>
                  <a:lnTo>
                    <a:pt x="442" y="74"/>
                  </a:lnTo>
                  <a:lnTo>
                    <a:pt x="428" y="66"/>
                  </a:lnTo>
                  <a:lnTo>
                    <a:pt x="404" y="58"/>
                  </a:lnTo>
                  <a:lnTo>
                    <a:pt x="390" y="46"/>
                  </a:lnTo>
                  <a:lnTo>
                    <a:pt x="374" y="32"/>
                  </a:lnTo>
                  <a:lnTo>
                    <a:pt x="350" y="28"/>
                  </a:lnTo>
                  <a:lnTo>
                    <a:pt x="320" y="28"/>
                  </a:lnTo>
                  <a:lnTo>
                    <a:pt x="298" y="20"/>
                  </a:lnTo>
                  <a:lnTo>
                    <a:pt x="266" y="14"/>
                  </a:lnTo>
                  <a:lnTo>
                    <a:pt x="247" y="6"/>
                  </a:lnTo>
                  <a:lnTo>
                    <a:pt x="234" y="0"/>
                  </a:lnTo>
                  <a:lnTo>
                    <a:pt x="208" y="5"/>
                  </a:lnTo>
                  <a:lnTo>
                    <a:pt x="184" y="9"/>
                  </a:lnTo>
                  <a:lnTo>
                    <a:pt x="163" y="12"/>
                  </a:lnTo>
                  <a:lnTo>
                    <a:pt x="150" y="14"/>
                  </a:lnTo>
                  <a:lnTo>
                    <a:pt x="133" y="20"/>
                  </a:lnTo>
                  <a:lnTo>
                    <a:pt x="117" y="26"/>
                  </a:lnTo>
                  <a:lnTo>
                    <a:pt x="78" y="38"/>
                  </a:lnTo>
                  <a:lnTo>
                    <a:pt x="55" y="57"/>
                  </a:lnTo>
                  <a:lnTo>
                    <a:pt x="33" y="77"/>
                  </a:lnTo>
                  <a:lnTo>
                    <a:pt x="16" y="93"/>
                  </a:lnTo>
                  <a:lnTo>
                    <a:pt x="3" y="108"/>
                  </a:lnTo>
                  <a:lnTo>
                    <a:pt x="0" y="120"/>
                  </a:lnTo>
                  <a:lnTo>
                    <a:pt x="7" y="131"/>
                  </a:lnTo>
                  <a:lnTo>
                    <a:pt x="28" y="137"/>
                  </a:lnTo>
                  <a:lnTo>
                    <a:pt x="46" y="134"/>
                  </a:lnTo>
                  <a:lnTo>
                    <a:pt x="60" y="128"/>
                  </a:lnTo>
                  <a:lnTo>
                    <a:pt x="76" y="117"/>
                  </a:lnTo>
                  <a:lnTo>
                    <a:pt x="91" y="104"/>
                  </a:lnTo>
                  <a:lnTo>
                    <a:pt x="126" y="102"/>
                  </a:lnTo>
                  <a:lnTo>
                    <a:pt x="160" y="101"/>
                  </a:lnTo>
                  <a:lnTo>
                    <a:pt x="180" y="96"/>
                  </a:lnTo>
                  <a:lnTo>
                    <a:pt x="195" y="95"/>
                  </a:lnTo>
                  <a:lnTo>
                    <a:pt x="207" y="107"/>
                  </a:lnTo>
                  <a:lnTo>
                    <a:pt x="222" y="117"/>
                  </a:lnTo>
                  <a:lnTo>
                    <a:pt x="240" y="131"/>
                  </a:lnTo>
                  <a:lnTo>
                    <a:pt x="255" y="138"/>
                  </a:lnTo>
                  <a:lnTo>
                    <a:pt x="267" y="153"/>
                  </a:lnTo>
                  <a:lnTo>
                    <a:pt x="273" y="165"/>
                  </a:lnTo>
                  <a:lnTo>
                    <a:pt x="283" y="186"/>
                  </a:lnTo>
                  <a:lnTo>
                    <a:pt x="288" y="207"/>
                  </a:lnTo>
                  <a:lnTo>
                    <a:pt x="294" y="224"/>
                  </a:lnTo>
                  <a:lnTo>
                    <a:pt x="293" y="238"/>
                  </a:lnTo>
                  <a:lnTo>
                    <a:pt x="293" y="259"/>
                  </a:lnTo>
                  <a:lnTo>
                    <a:pt x="287" y="286"/>
                  </a:lnTo>
                  <a:lnTo>
                    <a:pt x="255" y="310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1" name="Freeform 11"/>
            <p:cNvSpPr>
              <a:spLocks/>
            </p:cNvSpPr>
            <p:nvPr/>
          </p:nvSpPr>
          <p:spPr bwMode="auto">
            <a:xfrm>
              <a:off x="4202" y="2173"/>
              <a:ext cx="103" cy="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27"/>
                </a:cxn>
                <a:cxn ang="0">
                  <a:pos x="138" y="66"/>
                </a:cxn>
              </a:cxnLst>
              <a:rect l="0" t="0" r="r" b="b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2" name="Freeform 12"/>
            <p:cNvSpPr>
              <a:spLocks/>
            </p:cNvSpPr>
            <p:nvPr/>
          </p:nvSpPr>
          <p:spPr bwMode="auto">
            <a:xfrm rot="-1242821">
              <a:off x="4093" y="2384"/>
              <a:ext cx="15" cy="4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3" name="Freeform 13"/>
            <p:cNvSpPr>
              <a:spLocks/>
            </p:cNvSpPr>
            <p:nvPr/>
          </p:nvSpPr>
          <p:spPr bwMode="auto">
            <a:xfrm rot="-832342">
              <a:off x="4167" y="2231"/>
              <a:ext cx="12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6" y="57"/>
                </a:cxn>
                <a:cxn ang="0">
                  <a:pos x="25" y="82"/>
                </a:cxn>
                <a:cxn ang="0">
                  <a:pos x="50" y="93"/>
                </a:cxn>
              </a:cxnLst>
              <a:rect l="0" t="0" r="r" b="b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4" name="Freeform 14"/>
            <p:cNvSpPr>
              <a:spLocks/>
            </p:cNvSpPr>
            <p:nvPr/>
          </p:nvSpPr>
          <p:spPr bwMode="auto">
            <a:xfrm rot="-1712274">
              <a:off x="4076" y="2259"/>
              <a:ext cx="9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4" y="28"/>
                </a:cxn>
                <a:cxn ang="0">
                  <a:pos x="19" y="43"/>
                </a:cxn>
              </a:cxnLst>
              <a:rect l="0" t="0" r="r" b="b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12375108">
              <a:off x="4462" y="2466"/>
              <a:ext cx="242" cy="270"/>
              <a:chOff x="2457" y="2549"/>
              <a:chExt cx="557" cy="547"/>
            </a:xfrm>
          </p:grpSpPr>
          <p:sp>
            <p:nvSpPr>
              <p:cNvPr id="112656" name="Freeform 16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/>
                <a:ahLst/>
                <a:cxnLst>
                  <a:cxn ang="0">
                    <a:pos x="1112" y="140"/>
                  </a:cxn>
                  <a:cxn ang="0">
                    <a:pos x="1056" y="271"/>
                  </a:cxn>
                  <a:cxn ang="0">
                    <a:pos x="1017" y="373"/>
                  </a:cxn>
                  <a:cxn ang="0">
                    <a:pos x="971" y="476"/>
                  </a:cxn>
                  <a:cxn ang="0">
                    <a:pos x="943" y="588"/>
                  </a:cxn>
                  <a:cxn ang="0">
                    <a:pos x="924" y="702"/>
                  </a:cxn>
                  <a:cxn ang="0">
                    <a:pos x="905" y="814"/>
                  </a:cxn>
                  <a:cxn ang="0">
                    <a:pos x="905" y="916"/>
                  </a:cxn>
                  <a:cxn ang="0">
                    <a:pos x="905" y="1001"/>
                  </a:cxn>
                  <a:cxn ang="0">
                    <a:pos x="905" y="1038"/>
                  </a:cxn>
                  <a:cxn ang="0">
                    <a:pos x="242" y="1094"/>
                  </a:cxn>
                  <a:cxn ang="0">
                    <a:pos x="130" y="448"/>
                  </a:cxn>
                  <a:cxn ang="0">
                    <a:pos x="28" y="65"/>
                  </a:cxn>
                  <a:cxn ang="0">
                    <a:pos x="0" y="0"/>
                  </a:cxn>
                  <a:cxn ang="0">
                    <a:pos x="420" y="75"/>
                  </a:cxn>
                  <a:cxn ang="0">
                    <a:pos x="765" y="103"/>
                  </a:cxn>
                  <a:cxn ang="0">
                    <a:pos x="989" y="103"/>
                  </a:cxn>
                  <a:cxn ang="0">
                    <a:pos x="1112" y="140"/>
                  </a:cxn>
                </a:cxnLst>
                <a:rect l="0" t="0" r="r" b="b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7" name="Oval 17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658" name="Freeform 18"/>
            <p:cNvSpPr>
              <a:spLocks/>
            </p:cNvSpPr>
            <p:nvPr/>
          </p:nvSpPr>
          <p:spPr bwMode="auto">
            <a:xfrm rot="15712181">
              <a:off x="4165" y="2435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9" name="Freeform 19"/>
            <p:cNvSpPr>
              <a:spLocks/>
            </p:cNvSpPr>
            <p:nvPr/>
          </p:nvSpPr>
          <p:spPr bwMode="auto">
            <a:xfrm rot="-487818">
              <a:off x="4282" y="2181"/>
              <a:ext cx="4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2514600" y="5943600"/>
            <a:ext cx="1600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Vải khô</a:t>
            </a:r>
          </a:p>
        </p:txBody>
      </p:sp>
      <p:sp>
        <p:nvSpPr>
          <p:cNvPr id="112661" name="AutoShape 21"/>
          <p:cNvSpPr>
            <a:spLocks noChangeArrowheads="1"/>
          </p:cNvSpPr>
          <p:nvPr/>
        </p:nvSpPr>
        <p:spPr bwMode="auto">
          <a:xfrm>
            <a:off x="2362200" y="2667000"/>
            <a:ext cx="1447800" cy="457200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2" name="AutoShape 22"/>
          <p:cNvSpPr>
            <a:spLocks noChangeArrowheads="1"/>
          </p:cNvSpPr>
          <p:nvPr/>
        </p:nvSpPr>
        <p:spPr bwMode="auto">
          <a:xfrm>
            <a:off x="2997200" y="2581275"/>
            <a:ext cx="157163" cy="222250"/>
          </a:xfrm>
          <a:prstGeom prst="can">
            <a:avLst>
              <a:gd name="adj" fmla="val 33494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3" name="AutoShape 23"/>
          <p:cNvSpPr>
            <a:spLocks noChangeArrowheads="1"/>
          </p:cNvSpPr>
          <p:nvPr/>
        </p:nvSpPr>
        <p:spPr bwMode="auto">
          <a:xfrm>
            <a:off x="3022600" y="1600200"/>
            <a:ext cx="88900" cy="1031875"/>
          </a:xfrm>
          <a:prstGeom prst="can">
            <a:avLst>
              <a:gd name="adj" fmla="val 24880"/>
            </a:avLst>
          </a:prstGeom>
          <a:gradFill rotWithShape="1">
            <a:gsLst>
              <a:gs pos="0">
                <a:srgbClr val="9D9D9D"/>
              </a:gs>
              <a:gs pos="50000">
                <a:srgbClr val="9D9D9D">
                  <a:gamma/>
                  <a:tint val="0"/>
                  <a:invGamma/>
                </a:srgbClr>
              </a:gs>
              <a:gs pos="100000">
                <a:srgbClr val="9D9D9D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V="1">
            <a:off x="3073400" y="1358900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 rot="382370">
            <a:off x="9601200" y="3581400"/>
            <a:ext cx="3937000" cy="914400"/>
            <a:chOff x="1240" y="1692"/>
            <a:chExt cx="2480" cy="576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 rot="-2002882">
              <a:off x="3047" y="1839"/>
              <a:ext cx="276" cy="148"/>
              <a:chOff x="2352" y="1488"/>
              <a:chExt cx="276" cy="148"/>
            </a:xfrm>
          </p:grpSpPr>
          <p:sp>
            <p:nvSpPr>
              <p:cNvPr id="112667" name="Freeform 27"/>
              <p:cNvSpPr>
                <a:spLocks/>
              </p:cNvSpPr>
              <p:nvPr/>
            </p:nvSpPr>
            <p:spPr bwMode="auto">
              <a:xfrm rot="-487818">
                <a:off x="2406" y="1516"/>
                <a:ext cx="222" cy="120"/>
              </a:xfrm>
              <a:custGeom>
                <a:avLst/>
                <a:gdLst/>
                <a:ahLst/>
                <a:cxnLst>
                  <a:cxn ang="0">
                    <a:pos x="22" y="103"/>
                  </a:cxn>
                  <a:cxn ang="0">
                    <a:pos x="11" y="116"/>
                  </a:cxn>
                  <a:cxn ang="0">
                    <a:pos x="0" y="120"/>
                  </a:cxn>
                  <a:cxn ang="0">
                    <a:pos x="21" y="136"/>
                  </a:cxn>
                  <a:cxn ang="0">
                    <a:pos x="38" y="141"/>
                  </a:cxn>
                  <a:cxn ang="0">
                    <a:pos x="54" y="139"/>
                  </a:cxn>
                  <a:cxn ang="0">
                    <a:pos x="69" y="135"/>
                  </a:cxn>
                  <a:cxn ang="0">
                    <a:pos x="84" y="126"/>
                  </a:cxn>
                  <a:cxn ang="0">
                    <a:pos x="104" y="114"/>
                  </a:cxn>
                  <a:cxn ang="0">
                    <a:pos x="120" y="114"/>
                  </a:cxn>
                  <a:cxn ang="0">
                    <a:pos x="131" y="111"/>
                  </a:cxn>
                  <a:cxn ang="0">
                    <a:pos x="146" y="102"/>
                  </a:cxn>
                  <a:cxn ang="0">
                    <a:pos x="159" y="93"/>
                  </a:cxn>
                  <a:cxn ang="0">
                    <a:pos x="177" y="87"/>
                  </a:cxn>
                  <a:cxn ang="0">
                    <a:pos x="190" y="89"/>
                  </a:cxn>
                  <a:cxn ang="0">
                    <a:pos x="208" y="92"/>
                  </a:cxn>
                  <a:cxn ang="0">
                    <a:pos x="225" y="95"/>
                  </a:cxn>
                  <a:cxn ang="0">
                    <a:pos x="232" y="118"/>
                  </a:cxn>
                  <a:cxn ang="0">
                    <a:pos x="249" y="129"/>
                  </a:cxn>
                  <a:cxn ang="0">
                    <a:pos x="188" y="0"/>
                  </a:cxn>
                  <a:cxn ang="0">
                    <a:pos x="22" y="103"/>
                  </a:cxn>
                </a:cxnLst>
                <a:rect l="0" t="0" r="r" b="b"/>
                <a:pathLst>
                  <a:path w="249" h="141">
                    <a:moveTo>
                      <a:pt x="22" y="103"/>
                    </a:moveTo>
                    <a:lnTo>
                      <a:pt x="11" y="116"/>
                    </a:lnTo>
                    <a:lnTo>
                      <a:pt x="0" y="120"/>
                    </a:lnTo>
                    <a:lnTo>
                      <a:pt x="21" y="136"/>
                    </a:lnTo>
                    <a:lnTo>
                      <a:pt x="38" y="141"/>
                    </a:lnTo>
                    <a:lnTo>
                      <a:pt x="54" y="139"/>
                    </a:lnTo>
                    <a:lnTo>
                      <a:pt x="69" y="135"/>
                    </a:lnTo>
                    <a:lnTo>
                      <a:pt x="84" y="126"/>
                    </a:lnTo>
                    <a:lnTo>
                      <a:pt x="104" y="114"/>
                    </a:lnTo>
                    <a:lnTo>
                      <a:pt x="120" y="114"/>
                    </a:lnTo>
                    <a:lnTo>
                      <a:pt x="131" y="111"/>
                    </a:lnTo>
                    <a:lnTo>
                      <a:pt x="146" y="102"/>
                    </a:lnTo>
                    <a:lnTo>
                      <a:pt x="159" y="93"/>
                    </a:lnTo>
                    <a:lnTo>
                      <a:pt x="177" y="87"/>
                    </a:lnTo>
                    <a:lnTo>
                      <a:pt x="190" y="89"/>
                    </a:lnTo>
                    <a:lnTo>
                      <a:pt x="208" y="92"/>
                    </a:lnTo>
                    <a:lnTo>
                      <a:pt x="225" y="95"/>
                    </a:lnTo>
                    <a:lnTo>
                      <a:pt x="232" y="118"/>
                    </a:lnTo>
                    <a:lnTo>
                      <a:pt x="249" y="129"/>
                    </a:lnTo>
                    <a:lnTo>
                      <a:pt x="188" y="0"/>
                    </a:lnTo>
                    <a:lnTo>
                      <a:pt x="22" y="103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68" name="Freeform 28"/>
              <p:cNvSpPr>
                <a:spLocks/>
              </p:cNvSpPr>
              <p:nvPr/>
            </p:nvSpPr>
            <p:spPr bwMode="auto">
              <a:xfrm rot="-949943">
                <a:off x="2352" y="1488"/>
                <a:ext cx="220" cy="138"/>
              </a:xfrm>
              <a:custGeom>
                <a:avLst/>
                <a:gdLst/>
                <a:ahLst/>
                <a:cxnLst>
                  <a:cxn ang="0">
                    <a:pos x="52" y="68"/>
                  </a:cxn>
                  <a:cxn ang="0">
                    <a:pos x="16" y="106"/>
                  </a:cxn>
                  <a:cxn ang="0">
                    <a:pos x="0" y="125"/>
                  </a:cxn>
                  <a:cxn ang="0">
                    <a:pos x="20" y="136"/>
                  </a:cxn>
                  <a:cxn ang="0">
                    <a:pos x="36" y="138"/>
                  </a:cxn>
                  <a:cxn ang="0">
                    <a:pos x="49" y="134"/>
                  </a:cxn>
                  <a:cxn ang="0">
                    <a:pos x="63" y="129"/>
                  </a:cxn>
                  <a:cxn ang="0">
                    <a:pos x="75" y="119"/>
                  </a:cxn>
                  <a:cxn ang="0">
                    <a:pos x="91" y="107"/>
                  </a:cxn>
                  <a:cxn ang="0">
                    <a:pos x="105" y="105"/>
                  </a:cxn>
                  <a:cxn ang="0">
                    <a:pos x="114" y="100"/>
                  </a:cxn>
                  <a:cxn ang="0">
                    <a:pos x="126" y="92"/>
                  </a:cxn>
                  <a:cxn ang="0">
                    <a:pos x="137" y="82"/>
                  </a:cxn>
                  <a:cxn ang="0">
                    <a:pos x="152" y="75"/>
                  </a:cxn>
                  <a:cxn ang="0">
                    <a:pos x="163" y="75"/>
                  </a:cxn>
                  <a:cxn ang="0">
                    <a:pos x="179" y="75"/>
                  </a:cxn>
                  <a:cxn ang="0">
                    <a:pos x="196" y="76"/>
                  </a:cxn>
                  <a:cxn ang="0">
                    <a:pos x="204" y="94"/>
                  </a:cxn>
                  <a:cxn ang="0">
                    <a:pos x="220" y="101"/>
                  </a:cxn>
                  <a:cxn ang="0">
                    <a:pos x="151" y="0"/>
                  </a:cxn>
                  <a:cxn ang="0">
                    <a:pos x="52" y="68"/>
                  </a:cxn>
                </a:cxnLst>
                <a:rect l="0" t="0" r="r" b="b"/>
                <a:pathLst>
                  <a:path w="220" h="138">
                    <a:moveTo>
                      <a:pt x="52" y="68"/>
                    </a:moveTo>
                    <a:lnTo>
                      <a:pt x="16" y="106"/>
                    </a:lnTo>
                    <a:lnTo>
                      <a:pt x="0" y="125"/>
                    </a:lnTo>
                    <a:lnTo>
                      <a:pt x="20" y="136"/>
                    </a:lnTo>
                    <a:lnTo>
                      <a:pt x="36" y="138"/>
                    </a:lnTo>
                    <a:lnTo>
                      <a:pt x="49" y="134"/>
                    </a:lnTo>
                    <a:lnTo>
                      <a:pt x="63" y="129"/>
                    </a:lnTo>
                    <a:lnTo>
                      <a:pt x="75" y="119"/>
                    </a:lnTo>
                    <a:lnTo>
                      <a:pt x="91" y="107"/>
                    </a:lnTo>
                    <a:lnTo>
                      <a:pt x="105" y="105"/>
                    </a:lnTo>
                    <a:lnTo>
                      <a:pt x="114" y="100"/>
                    </a:lnTo>
                    <a:lnTo>
                      <a:pt x="126" y="92"/>
                    </a:lnTo>
                    <a:lnTo>
                      <a:pt x="137" y="82"/>
                    </a:lnTo>
                    <a:lnTo>
                      <a:pt x="152" y="75"/>
                    </a:lnTo>
                    <a:lnTo>
                      <a:pt x="163" y="75"/>
                    </a:lnTo>
                    <a:lnTo>
                      <a:pt x="179" y="75"/>
                    </a:lnTo>
                    <a:lnTo>
                      <a:pt x="196" y="76"/>
                    </a:lnTo>
                    <a:lnTo>
                      <a:pt x="204" y="94"/>
                    </a:lnTo>
                    <a:lnTo>
                      <a:pt x="220" y="101"/>
                    </a:lnTo>
                    <a:lnTo>
                      <a:pt x="151" y="0"/>
                    </a:lnTo>
                    <a:lnTo>
                      <a:pt x="52" y="68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69" name="Freeform 29"/>
              <p:cNvSpPr>
                <a:spLocks/>
              </p:cNvSpPr>
              <p:nvPr/>
            </p:nvSpPr>
            <p:spPr bwMode="auto">
              <a:xfrm rot="810451">
                <a:off x="2444" y="1586"/>
                <a:ext cx="13" cy="10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670" name="Rectangle 30"/>
            <p:cNvSpPr>
              <a:spLocks noChangeArrowheads="1"/>
            </p:cNvSpPr>
            <p:nvPr/>
          </p:nvSpPr>
          <p:spPr bwMode="auto">
            <a:xfrm rot="-161647">
              <a:off x="1240" y="2028"/>
              <a:ext cx="2088" cy="8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 rot="-2002882">
              <a:off x="3048" y="1692"/>
              <a:ext cx="672" cy="576"/>
              <a:chOff x="4032" y="2160"/>
              <a:chExt cx="672" cy="576"/>
            </a:xfrm>
          </p:grpSpPr>
          <p:sp>
            <p:nvSpPr>
              <p:cNvPr id="112672" name="Freeform 32"/>
              <p:cNvSpPr>
                <a:spLocks/>
              </p:cNvSpPr>
              <p:nvPr/>
            </p:nvSpPr>
            <p:spPr bwMode="auto">
              <a:xfrm rot="-487818">
                <a:off x="4032" y="2160"/>
                <a:ext cx="575" cy="536"/>
              </a:xfrm>
              <a:custGeom>
                <a:avLst/>
                <a:gdLst/>
                <a:ahLst/>
                <a:cxnLst>
                  <a:cxn ang="0">
                    <a:pos x="231" y="317"/>
                  </a:cxn>
                  <a:cxn ang="0">
                    <a:pos x="189" y="301"/>
                  </a:cxn>
                  <a:cxn ang="0">
                    <a:pos x="148" y="277"/>
                  </a:cxn>
                  <a:cxn ang="0">
                    <a:pos x="100" y="233"/>
                  </a:cxn>
                  <a:cxn ang="0">
                    <a:pos x="59" y="233"/>
                  </a:cxn>
                  <a:cxn ang="0">
                    <a:pos x="76" y="275"/>
                  </a:cxn>
                  <a:cxn ang="0">
                    <a:pos x="106" y="342"/>
                  </a:cxn>
                  <a:cxn ang="0">
                    <a:pos x="159" y="387"/>
                  </a:cxn>
                  <a:cxn ang="0">
                    <a:pos x="236" y="448"/>
                  </a:cxn>
                  <a:cxn ang="0">
                    <a:pos x="295" y="475"/>
                  </a:cxn>
                  <a:cxn ang="0">
                    <a:pos x="327" y="493"/>
                  </a:cxn>
                  <a:cxn ang="0">
                    <a:pos x="365" y="511"/>
                  </a:cxn>
                  <a:cxn ang="0">
                    <a:pos x="393" y="530"/>
                  </a:cxn>
                  <a:cxn ang="0">
                    <a:pos x="431" y="566"/>
                  </a:cxn>
                  <a:cxn ang="0">
                    <a:pos x="457" y="599"/>
                  </a:cxn>
                  <a:cxn ang="0">
                    <a:pos x="490" y="624"/>
                  </a:cxn>
                  <a:cxn ang="0">
                    <a:pos x="505" y="614"/>
                  </a:cxn>
                  <a:cxn ang="0">
                    <a:pos x="523" y="568"/>
                  </a:cxn>
                  <a:cxn ang="0">
                    <a:pos x="568" y="522"/>
                  </a:cxn>
                  <a:cxn ang="0">
                    <a:pos x="611" y="469"/>
                  </a:cxn>
                  <a:cxn ang="0">
                    <a:pos x="631" y="437"/>
                  </a:cxn>
                  <a:cxn ang="0">
                    <a:pos x="610" y="409"/>
                  </a:cxn>
                  <a:cxn ang="0">
                    <a:pos x="576" y="388"/>
                  </a:cxn>
                  <a:cxn ang="0">
                    <a:pos x="557" y="370"/>
                  </a:cxn>
                  <a:cxn ang="0">
                    <a:pos x="521" y="260"/>
                  </a:cxn>
                  <a:cxn ang="0">
                    <a:pos x="491" y="178"/>
                  </a:cxn>
                  <a:cxn ang="0">
                    <a:pos x="466" y="134"/>
                  </a:cxn>
                  <a:cxn ang="0">
                    <a:pos x="450" y="88"/>
                  </a:cxn>
                  <a:cxn ang="0">
                    <a:pos x="428" y="66"/>
                  </a:cxn>
                  <a:cxn ang="0">
                    <a:pos x="390" y="46"/>
                  </a:cxn>
                  <a:cxn ang="0">
                    <a:pos x="350" y="28"/>
                  </a:cxn>
                  <a:cxn ang="0">
                    <a:pos x="298" y="20"/>
                  </a:cxn>
                  <a:cxn ang="0">
                    <a:pos x="247" y="6"/>
                  </a:cxn>
                  <a:cxn ang="0">
                    <a:pos x="208" y="5"/>
                  </a:cxn>
                  <a:cxn ang="0">
                    <a:pos x="163" y="12"/>
                  </a:cxn>
                  <a:cxn ang="0">
                    <a:pos x="133" y="20"/>
                  </a:cxn>
                  <a:cxn ang="0">
                    <a:pos x="78" y="38"/>
                  </a:cxn>
                  <a:cxn ang="0">
                    <a:pos x="33" y="77"/>
                  </a:cxn>
                  <a:cxn ang="0">
                    <a:pos x="3" y="108"/>
                  </a:cxn>
                  <a:cxn ang="0">
                    <a:pos x="7" y="131"/>
                  </a:cxn>
                  <a:cxn ang="0">
                    <a:pos x="46" y="134"/>
                  </a:cxn>
                  <a:cxn ang="0">
                    <a:pos x="76" y="117"/>
                  </a:cxn>
                  <a:cxn ang="0">
                    <a:pos x="126" y="102"/>
                  </a:cxn>
                  <a:cxn ang="0">
                    <a:pos x="180" y="96"/>
                  </a:cxn>
                  <a:cxn ang="0">
                    <a:pos x="207" y="107"/>
                  </a:cxn>
                  <a:cxn ang="0">
                    <a:pos x="240" y="131"/>
                  </a:cxn>
                  <a:cxn ang="0">
                    <a:pos x="267" y="153"/>
                  </a:cxn>
                  <a:cxn ang="0">
                    <a:pos x="283" y="186"/>
                  </a:cxn>
                  <a:cxn ang="0">
                    <a:pos x="294" y="224"/>
                  </a:cxn>
                  <a:cxn ang="0">
                    <a:pos x="293" y="259"/>
                  </a:cxn>
                  <a:cxn ang="0">
                    <a:pos x="255" y="310"/>
                  </a:cxn>
                </a:cxnLst>
                <a:rect l="0" t="0" r="r" b="b"/>
                <a:pathLst>
                  <a:path w="648" h="631">
                    <a:moveTo>
                      <a:pt x="255" y="310"/>
                    </a:moveTo>
                    <a:lnTo>
                      <a:pt x="231" y="317"/>
                    </a:lnTo>
                    <a:lnTo>
                      <a:pt x="214" y="314"/>
                    </a:lnTo>
                    <a:lnTo>
                      <a:pt x="189" y="301"/>
                    </a:lnTo>
                    <a:lnTo>
                      <a:pt x="162" y="296"/>
                    </a:lnTo>
                    <a:lnTo>
                      <a:pt x="148" y="277"/>
                    </a:lnTo>
                    <a:lnTo>
                      <a:pt x="125" y="247"/>
                    </a:lnTo>
                    <a:lnTo>
                      <a:pt x="100" y="233"/>
                    </a:lnTo>
                    <a:lnTo>
                      <a:pt x="76" y="228"/>
                    </a:lnTo>
                    <a:lnTo>
                      <a:pt x="59" y="233"/>
                    </a:lnTo>
                    <a:lnTo>
                      <a:pt x="66" y="251"/>
                    </a:lnTo>
                    <a:lnTo>
                      <a:pt x="76" y="275"/>
                    </a:lnTo>
                    <a:lnTo>
                      <a:pt x="94" y="312"/>
                    </a:lnTo>
                    <a:lnTo>
                      <a:pt x="106" y="342"/>
                    </a:lnTo>
                    <a:lnTo>
                      <a:pt x="136" y="366"/>
                    </a:lnTo>
                    <a:lnTo>
                      <a:pt x="159" y="387"/>
                    </a:lnTo>
                    <a:lnTo>
                      <a:pt x="177" y="403"/>
                    </a:lnTo>
                    <a:lnTo>
                      <a:pt x="236" y="448"/>
                    </a:lnTo>
                    <a:lnTo>
                      <a:pt x="265" y="460"/>
                    </a:lnTo>
                    <a:lnTo>
                      <a:pt x="295" y="475"/>
                    </a:lnTo>
                    <a:lnTo>
                      <a:pt x="311" y="481"/>
                    </a:lnTo>
                    <a:lnTo>
                      <a:pt x="327" y="493"/>
                    </a:lnTo>
                    <a:lnTo>
                      <a:pt x="349" y="503"/>
                    </a:lnTo>
                    <a:lnTo>
                      <a:pt x="365" y="511"/>
                    </a:lnTo>
                    <a:lnTo>
                      <a:pt x="382" y="519"/>
                    </a:lnTo>
                    <a:lnTo>
                      <a:pt x="393" y="530"/>
                    </a:lnTo>
                    <a:lnTo>
                      <a:pt x="412" y="543"/>
                    </a:lnTo>
                    <a:lnTo>
                      <a:pt x="431" y="566"/>
                    </a:lnTo>
                    <a:lnTo>
                      <a:pt x="445" y="583"/>
                    </a:lnTo>
                    <a:lnTo>
                      <a:pt x="457" y="599"/>
                    </a:lnTo>
                    <a:lnTo>
                      <a:pt x="472" y="612"/>
                    </a:lnTo>
                    <a:lnTo>
                      <a:pt x="490" y="624"/>
                    </a:lnTo>
                    <a:lnTo>
                      <a:pt x="500" y="631"/>
                    </a:lnTo>
                    <a:lnTo>
                      <a:pt x="505" y="614"/>
                    </a:lnTo>
                    <a:lnTo>
                      <a:pt x="510" y="597"/>
                    </a:lnTo>
                    <a:lnTo>
                      <a:pt x="523" y="568"/>
                    </a:lnTo>
                    <a:lnTo>
                      <a:pt x="553" y="539"/>
                    </a:lnTo>
                    <a:lnTo>
                      <a:pt x="568" y="522"/>
                    </a:lnTo>
                    <a:lnTo>
                      <a:pt x="596" y="489"/>
                    </a:lnTo>
                    <a:lnTo>
                      <a:pt x="611" y="469"/>
                    </a:lnTo>
                    <a:lnTo>
                      <a:pt x="626" y="451"/>
                    </a:lnTo>
                    <a:lnTo>
                      <a:pt x="631" y="437"/>
                    </a:lnTo>
                    <a:lnTo>
                      <a:pt x="648" y="435"/>
                    </a:lnTo>
                    <a:lnTo>
                      <a:pt x="610" y="409"/>
                    </a:lnTo>
                    <a:lnTo>
                      <a:pt x="597" y="398"/>
                    </a:lnTo>
                    <a:lnTo>
                      <a:pt x="576" y="388"/>
                    </a:lnTo>
                    <a:lnTo>
                      <a:pt x="565" y="379"/>
                    </a:lnTo>
                    <a:lnTo>
                      <a:pt x="557" y="370"/>
                    </a:lnTo>
                    <a:lnTo>
                      <a:pt x="549" y="343"/>
                    </a:lnTo>
                    <a:lnTo>
                      <a:pt x="521" y="260"/>
                    </a:lnTo>
                    <a:lnTo>
                      <a:pt x="507" y="216"/>
                    </a:lnTo>
                    <a:lnTo>
                      <a:pt x="491" y="178"/>
                    </a:lnTo>
                    <a:lnTo>
                      <a:pt x="478" y="158"/>
                    </a:lnTo>
                    <a:lnTo>
                      <a:pt x="466" y="134"/>
                    </a:lnTo>
                    <a:lnTo>
                      <a:pt x="458" y="112"/>
                    </a:lnTo>
                    <a:lnTo>
                      <a:pt x="450" y="88"/>
                    </a:lnTo>
                    <a:lnTo>
                      <a:pt x="442" y="74"/>
                    </a:lnTo>
                    <a:lnTo>
                      <a:pt x="428" y="66"/>
                    </a:lnTo>
                    <a:lnTo>
                      <a:pt x="404" y="58"/>
                    </a:lnTo>
                    <a:lnTo>
                      <a:pt x="390" y="46"/>
                    </a:lnTo>
                    <a:lnTo>
                      <a:pt x="374" y="32"/>
                    </a:lnTo>
                    <a:lnTo>
                      <a:pt x="350" y="28"/>
                    </a:lnTo>
                    <a:lnTo>
                      <a:pt x="320" y="28"/>
                    </a:lnTo>
                    <a:lnTo>
                      <a:pt x="298" y="20"/>
                    </a:lnTo>
                    <a:lnTo>
                      <a:pt x="266" y="14"/>
                    </a:lnTo>
                    <a:lnTo>
                      <a:pt x="247" y="6"/>
                    </a:lnTo>
                    <a:lnTo>
                      <a:pt x="234" y="0"/>
                    </a:lnTo>
                    <a:lnTo>
                      <a:pt x="208" y="5"/>
                    </a:lnTo>
                    <a:lnTo>
                      <a:pt x="184" y="9"/>
                    </a:lnTo>
                    <a:lnTo>
                      <a:pt x="163" y="12"/>
                    </a:lnTo>
                    <a:lnTo>
                      <a:pt x="150" y="14"/>
                    </a:lnTo>
                    <a:lnTo>
                      <a:pt x="133" y="20"/>
                    </a:lnTo>
                    <a:lnTo>
                      <a:pt x="117" y="26"/>
                    </a:lnTo>
                    <a:lnTo>
                      <a:pt x="78" y="38"/>
                    </a:lnTo>
                    <a:lnTo>
                      <a:pt x="55" y="57"/>
                    </a:lnTo>
                    <a:lnTo>
                      <a:pt x="33" y="77"/>
                    </a:lnTo>
                    <a:lnTo>
                      <a:pt x="16" y="93"/>
                    </a:lnTo>
                    <a:lnTo>
                      <a:pt x="3" y="108"/>
                    </a:lnTo>
                    <a:lnTo>
                      <a:pt x="0" y="120"/>
                    </a:lnTo>
                    <a:lnTo>
                      <a:pt x="7" y="131"/>
                    </a:lnTo>
                    <a:lnTo>
                      <a:pt x="28" y="137"/>
                    </a:lnTo>
                    <a:lnTo>
                      <a:pt x="46" y="134"/>
                    </a:lnTo>
                    <a:lnTo>
                      <a:pt x="60" y="128"/>
                    </a:lnTo>
                    <a:lnTo>
                      <a:pt x="76" y="117"/>
                    </a:lnTo>
                    <a:lnTo>
                      <a:pt x="91" y="104"/>
                    </a:lnTo>
                    <a:lnTo>
                      <a:pt x="126" y="102"/>
                    </a:lnTo>
                    <a:lnTo>
                      <a:pt x="160" y="101"/>
                    </a:lnTo>
                    <a:lnTo>
                      <a:pt x="180" y="96"/>
                    </a:lnTo>
                    <a:lnTo>
                      <a:pt x="195" y="95"/>
                    </a:lnTo>
                    <a:lnTo>
                      <a:pt x="207" y="107"/>
                    </a:lnTo>
                    <a:lnTo>
                      <a:pt x="222" y="117"/>
                    </a:lnTo>
                    <a:lnTo>
                      <a:pt x="240" y="131"/>
                    </a:lnTo>
                    <a:lnTo>
                      <a:pt x="255" y="138"/>
                    </a:lnTo>
                    <a:lnTo>
                      <a:pt x="267" y="153"/>
                    </a:lnTo>
                    <a:lnTo>
                      <a:pt x="273" y="165"/>
                    </a:lnTo>
                    <a:lnTo>
                      <a:pt x="283" y="186"/>
                    </a:lnTo>
                    <a:lnTo>
                      <a:pt x="288" y="207"/>
                    </a:lnTo>
                    <a:lnTo>
                      <a:pt x="294" y="224"/>
                    </a:lnTo>
                    <a:lnTo>
                      <a:pt x="293" y="238"/>
                    </a:lnTo>
                    <a:lnTo>
                      <a:pt x="293" y="259"/>
                    </a:lnTo>
                    <a:lnTo>
                      <a:pt x="287" y="286"/>
                    </a:lnTo>
                    <a:lnTo>
                      <a:pt x="255" y="310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3" name="Freeform 33"/>
              <p:cNvSpPr>
                <a:spLocks/>
              </p:cNvSpPr>
              <p:nvPr/>
            </p:nvSpPr>
            <p:spPr bwMode="auto">
              <a:xfrm>
                <a:off x="4202" y="2173"/>
                <a:ext cx="103" cy="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27"/>
                  </a:cxn>
                  <a:cxn ang="0">
                    <a:pos x="138" y="66"/>
                  </a:cxn>
                </a:cxnLst>
                <a:rect l="0" t="0" r="r" b="b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4" name="Freeform 34"/>
              <p:cNvSpPr>
                <a:spLocks/>
              </p:cNvSpPr>
              <p:nvPr/>
            </p:nvSpPr>
            <p:spPr bwMode="auto">
              <a:xfrm rot="-1242821">
                <a:off x="4093" y="2384"/>
                <a:ext cx="15" cy="48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53" y="52"/>
                  </a:cxn>
                  <a:cxn ang="0">
                    <a:pos x="69" y="83"/>
                  </a:cxn>
                  <a:cxn ang="0">
                    <a:pos x="70" y="113"/>
                  </a:cxn>
                  <a:cxn ang="0">
                    <a:pos x="58" y="140"/>
                  </a:cxn>
                  <a:cxn ang="0">
                    <a:pos x="27" y="158"/>
                  </a:cxn>
                  <a:cxn ang="0">
                    <a:pos x="0" y="169"/>
                  </a:cxn>
                </a:cxnLst>
                <a:rect l="0" t="0" r="r" b="b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5" name="Freeform 35"/>
              <p:cNvSpPr>
                <a:spLocks/>
              </p:cNvSpPr>
              <p:nvPr/>
            </p:nvSpPr>
            <p:spPr bwMode="auto">
              <a:xfrm rot="-832342">
                <a:off x="4167" y="2231"/>
                <a:ext cx="12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6" y="57"/>
                  </a:cxn>
                  <a:cxn ang="0">
                    <a:pos x="25" y="82"/>
                  </a:cxn>
                  <a:cxn ang="0">
                    <a:pos x="50" y="93"/>
                  </a:cxn>
                </a:cxnLst>
                <a:rect l="0" t="0" r="r" b="b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6" name="Freeform 36"/>
              <p:cNvSpPr>
                <a:spLocks/>
              </p:cNvSpPr>
              <p:nvPr/>
            </p:nvSpPr>
            <p:spPr bwMode="auto">
              <a:xfrm rot="-1712274">
                <a:off x="4076" y="2259"/>
                <a:ext cx="9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"/>
                  </a:cxn>
                  <a:cxn ang="0">
                    <a:pos x="4" y="28"/>
                  </a:cxn>
                  <a:cxn ang="0">
                    <a:pos x="19" y="43"/>
                  </a:cxn>
                </a:cxnLst>
                <a:rect l="0" t="0" r="r" b="b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 rot="12375108">
                <a:off x="4462" y="2466"/>
                <a:ext cx="242" cy="270"/>
                <a:chOff x="2457" y="2549"/>
                <a:chExt cx="557" cy="547"/>
              </a:xfrm>
            </p:grpSpPr>
            <p:sp>
              <p:nvSpPr>
                <p:cNvPr id="112678" name="Freeform 38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/>
                  <a:ahLst/>
                  <a:cxnLst>
                    <a:cxn ang="0">
                      <a:pos x="1112" y="140"/>
                    </a:cxn>
                    <a:cxn ang="0">
                      <a:pos x="1056" y="271"/>
                    </a:cxn>
                    <a:cxn ang="0">
                      <a:pos x="1017" y="373"/>
                    </a:cxn>
                    <a:cxn ang="0">
                      <a:pos x="971" y="476"/>
                    </a:cxn>
                    <a:cxn ang="0">
                      <a:pos x="943" y="588"/>
                    </a:cxn>
                    <a:cxn ang="0">
                      <a:pos x="924" y="702"/>
                    </a:cxn>
                    <a:cxn ang="0">
                      <a:pos x="905" y="814"/>
                    </a:cxn>
                    <a:cxn ang="0">
                      <a:pos x="905" y="916"/>
                    </a:cxn>
                    <a:cxn ang="0">
                      <a:pos x="905" y="1001"/>
                    </a:cxn>
                    <a:cxn ang="0">
                      <a:pos x="905" y="1038"/>
                    </a:cxn>
                    <a:cxn ang="0">
                      <a:pos x="242" y="1094"/>
                    </a:cxn>
                    <a:cxn ang="0">
                      <a:pos x="130" y="448"/>
                    </a:cxn>
                    <a:cxn ang="0">
                      <a:pos x="28" y="65"/>
                    </a:cxn>
                    <a:cxn ang="0">
                      <a:pos x="0" y="0"/>
                    </a:cxn>
                    <a:cxn ang="0">
                      <a:pos x="420" y="75"/>
                    </a:cxn>
                    <a:cxn ang="0">
                      <a:pos x="765" y="103"/>
                    </a:cxn>
                    <a:cxn ang="0">
                      <a:pos x="989" y="103"/>
                    </a:cxn>
                    <a:cxn ang="0">
                      <a:pos x="1112" y="140"/>
                    </a:cxn>
                  </a:cxnLst>
                  <a:rect l="0" t="0" r="r" b="b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679" name="Oval 39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680" name="Freeform 40"/>
              <p:cNvSpPr>
                <a:spLocks/>
              </p:cNvSpPr>
              <p:nvPr/>
            </p:nvSpPr>
            <p:spPr bwMode="auto">
              <a:xfrm rot="15712181">
                <a:off x="4165" y="2435"/>
                <a:ext cx="13" cy="9"/>
              </a:xfrm>
              <a:custGeom>
                <a:avLst/>
                <a:gdLst/>
                <a:ahLst/>
                <a:cxnLst>
                  <a:cxn ang="0">
                    <a:pos x="55" y="33"/>
                  </a:cxn>
                  <a:cxn ang="0">
                    <a:pos x="26" y="22"/>
                  </a:cxn>
                  <a:cxn ang="0">
                    <a:pos x="7" y="8"/>
                  </a:cxn>
                  <a:cxn ang="0">
                    <a:pos x="0" y="0"/>
                  </a:cxn>
                </a:cxnLst>
                <a:rect l="0" t="0" r="r" b="b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1" name="Freeform 41"/>
              <p:cNvSpPr>
                <a:spLocks/>
              </p:cNvSpPr>
              <p:nvPr/>
            </p:nvSpPr>
            <p:spPr bwMode="auto">
              <a:xfrm rot="-487818">
                <a:off x="4282" y="2181"/>
                <a:ext cx="47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"/>
                  </a:cxn>
                  <a:cxn ang="0">
                    <a:pos x="53" y="34"/>
                  </a:cxn>
                </a:cxnLst>
                <a:rect l="0" t="0" r="r" b="b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repeatCount="1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1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1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04 -0.0312 0.05208 -0.06217 0.04392 -0.13636 C 0.03576 -0.21054 0.00972 -0.37024 -0.04879 -0.44488 C -0.10729 -0.51953 -0.20729 -0.55212 -0.30729 -0.58447 " pathEditMode="relative" ptsTypes="aa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04 -0.0312 0.05208 -0.06217 0.04392 -0.13636 C 0.03576 -0.21054 0.00972 -0.37024 -0.04879 -0.44488 C -0.10729 -0.51953 -0.20729 -0.55212 -0.30729 -0.58447 " pathEditMode="relative" ptsTypes="aaaA">
                                      <p:cBhvr>
                                        <p:cTn id="26" dur="2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04 -0.0312 0.05208 -0.06217 0.04392 -0.13636 C 0.03576 -0.21054 0.00972 -0.37024 -0.04879 -0.44488 C -0.10729 -0.51953 -0.20729 -0.55212 -0.30729 -0.58447 " pathEditMode="relative" ptsTypes="aa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 0.10191 C -0.06736 0.06863 -0.4125 -0.07003 -0.53403 -0.09753 C -0.65538 -0.12503 -0.65209 -0.09938 -0.7033 -0.0631 C -0.75434 -0.02658 -0.81181 0.08343 -0.84028 0.12202 " pathEditMode="relative" rAng="0" ptsTypes="aaaa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repeatCount="1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028 0.12202 L -0.59028 0.12202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097 0.12318 C -0.78403 0.10746 -0.57014 0.06887 -0.49948 0.02888 C -0.42882 -0.0111 -0.425 -0.07165 -0.4165 -0.11718 C -0.40799 -0.1627 -0.42882 -0.21678 -0.44827 -0.24382 C -0.46771 -0.27086 -0.5158 -0.27202 -0.53351 -0.27941 " pathEditMode="relative" rAng="0" ptsTypes="aaa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65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  <p:bldP spid="112643" grpId="0" animBg="1"/>
      <p:bldP spid="112648" grpId="0" animBg="1"/>
      <p:bldP spid="112648" grpId="1" animBg="1"/>
      <p:bldP spid="112648" grpId="2" animBg="1"/>
      <p:bldP spid="1126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2018-02-23T15:04:40Z</dcterms:created>
  <dcterms:modified xsi:type="dcterms:W3CDTF">2018-02-23T15:05:11Z</dcterms:modified>
</cp:coreProperties>
</file>